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3" r:id="rId5"/>
    <p:sldMasterId id="2147483689" r:id="rId6"/>
    <p:sldMasterId id="2147483681" r:id="rId7"/>
  </p:sldMasterIdLst>
  <p:notesMasterIdLst>
    <p:notesMasterId r:id="rId27"/>
  </p:notesMasterIdLst>
  <p:handoutMasterIdLst>
    <p:handoutMasterId r:id="rId28"/>
  </p:handoutMasterIdLst>
  <p:sldIdLst>
    <p:sldId id="257" r:id="rId8"/>
    <p:sldId id="263" r:id="rId9"/>
    <p:sldId id="275" r:id="rId10"/>
    <p:sldId id="274" r:id="rId11"/>
    <p:sldId id="267" r:id="rId12"/>
    <p:sldId id="268" r:id="rId13"/>
    <p:sldId id="264" r:id="rId14"/>
    <p:sldId id="269" r:id="rId15"/>
    <p:sldId id="272" r:id="rId16"/>
    <p:sldId id="271" r:id="rId17"/>
    <p:sldId id="266" r:id="rId18"/>
    <p:sldId id="265" r:id="rId19"/>
    <p:sldId id="270" r:id="rId20"/>
    <p:sldId id="278" r:id="rId21"/>
    <p:sldId id="277" r:id="rId22"/>
    <p:sldId id="281" r:id="rId23"/>
    <p:sldId id="279" r:id="rId24"/>
    <p:sldId id="276" r:id="rId25"/>
    <p:sldId id="258" r:id="rId26"/>
  </p:sldIdLst>
  <p:sldSz cx="12192000" cy="6858000"/>
  <p:notesSz cx="6669088" cy="9926638"/>
  <p:defaultTextStyle>
    <a:defPPr>
      <a:defRPr lang="nl-NL"/>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812"/>
    <a:srgbClr val="FFFF00"/>
    <a:srgbClr val="7F7F7F"/>
    <a:srgbClr val="00337F"/>
    <a:srgbClr val="00B28C"/>
    <a:srgbClr val="8093BD"/>
    <a:srgbClr val="1F4E79"/>
    <a:srgbClr val="00AC94"/>
    <a:srgbClr val="FF0000"/>
    <a:srgbClr val="E3F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F728A-B6F6-B549-F958-E6F790DEC3DB}" v="7" dt="2026-05-11T09:23:00.0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03447BB-5D67-496B-8E87-E561075AD55C}" styleName="Stijl, donker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D6CE5709-91CB-493F-A428-4B6A87DE131B}" type="datetimeFigureOut">
              <a:rPr lang="nl-NL" smtClean="0"/>
              <a:t>11-5-2026</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B8D2099C-9C2D-4174-A449-3C8A1C8DA23A}" type="slidenum">
              <a:rPr lang="nl-NL" smtClean="0"/>
              <a:t>‹nr.›</a:t>
            </a:fld>
            <a:endParaRPr lang="nl-NL"/>
          </a:p>
        </p:txBody>
      </p:sp>
    </p:spTree>
    <p:extLst>
      <p:ext uri="{BB962C8B-B14F-4D97-AF65-F5344CB8AC3E}">
        <p14:creationId xmlns:p14="http://schemas.microsoft.com/office/powerpoint/2010/main" val="457267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endParaRPr lang="nl-NL" altLang="nl-NL"/>
          </a:p>
        </p:txBody>
      </p:sp>
      <p:sp>
        <p:nvSpPr>
          <p:cNvPr id="8195" name="Rectangle 3"/>
          <p:cNvSpPr>
            <a:spLocks noGrp="1" noChangeArrowheads="1"/>
          </p:cNvSpPr>
          <p:nvPr>
            <p:ph type="dt" idx="1"/>
          </p:nvPr>
        </p:nvSpPr>
        <p:spPr bwMode="auto">
          <a:xfrm>
            <a:off x="3777607"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nl-NL" altLang="nl-NL"/>
          </a:p>
        </p:txBody>
      </p:sp>
      <p:sp>
        <p:nvSpPr>
          <p:cNvPr id="8196"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66909" y="4715153"/>
            <a:ext cx="533527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8198" name="Rectangle 6"/>
          <p:cNvSpPr>
            <a:spLocks noGrp="1" noChangeArrowheads="1"/>
          </p:cNvSpPr>
          <p:nvPr>
            <p:ph type="ftr" sz="quarter" idx="4"/>
          </p:nvPr>
        </p:nvSpPr>
        <p:spPr bwMode="auto">
          <a:xfrm>
            <a:off x="0" y="9428583"/>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endParaRPr lang="nl-NL" altLang="nl-NL"/>
          </a:p>
        </p:txBody>
      </p:sp>
      <p:sp>
        <p:nvSpPr>
          <p:cNvPr id="8199" name="Rectangle 7"/>
          <p:cNvSpPr>
            <a:spLocks noGrp="1" noChangeArrowheads="1"/>
          </p:cNvSpPr>
          <p:nvPr>
            <p:ph type="sldNum" sz="quarter" idx="5"/>
          </p:nvPr>
        </p:nvSpPr>
        <p:spPr bwMode="auto">
          <a:xfrm>
            <a:off x="3777607" y="9428583"/>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04A9E58-3C23-4353-90F0-7038712FE21C}" type="slidenum">
              <a:rPr lang="nl-NL" altLang="nl-NL"/>
              <a:pPr/>
              <a:t>‹nr.›</a:t>
            </a:fld>
            <a:endParaRPr lang="nl-NL" altLang="nl-NL"/>
          </a:p>
        </p:txBody>
      </p:sp>
    </p:spTree>
    <p:extLst>
      <p:ext uri="{BB962C8B-B14F-4D97-AF65-F5344CB8AC3E}">
        <p14:creationId xmlns:p14="http://schemas.microsoft.com/office/powerpoint/2010/main" val="4106481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Toelichten</a:t>
            </a:r>
            <a:r>
              <a:rPr lang="en-US">
                <a:latin typeface="Calibri"/>
                <a:ea typeface="Calibri"/>
                <a:cs typeface="Calibri"/>
              </a:rPr>
              <a:t> </a:t>
            </a:r>
            <a:r>
              <a:rPr lang="en-US" err="1">
                <a:latin typeface="Calibri"/>
                <a:ea typeface="Calibri"/>
                <a:cs typeface="Calibri"/>
              </a:rPr>
              <a:t>waarom</a:t>
            </a:r>
            <a:r>
              <a:rPr lang="en-US">
                <a:latin typeface="Calibri"/>
                <a:ea typeface="Calibri"/>
                <a:cs typeface="Calibri"/>
              </a:rPr>
              <a:t> </a:t>
            </a:r>
            <a:r>
              <a:rPr lang="en-US" err="1">
                <a:latin typeface="Calibri"/>
                <a:ea typeface="Calibri"/>
                <a:cs typeface="Calibri"/>
              </a:rPr>
              <a:t>vanavond</a:t>
            </a:r>
            <a:r>
              <a:rPr lang="en-US">
                <a:latin typeface="Calibri"/>
                <a:ea typeface="Calibri"/>
                <a:cs typeface="Calibri"/>
              </a:rPr>
              <a:t> twee </a:t>
            </a:r>
            <a:r>
              <a:rPr lang="en-US" err="1">
                <a:latin typeface="Calibri"/>
                <a:ea typeface="Calibri"/>
                <a:cs typeface="Calibri"/>
              </a:rPr>
              <a:t>projecten</a:t>
            </a:r>
            <a:r>
              <a:rPr lang="en-US">
                <a:latin typeface="Calibri"/>
                <a:ea typeface="Calibri"/>
                <a:cs typeface="Calibri"/>
              </a:rPr>
              <a:t> </a:t>
            </a:r>
            <a:r>
              <a:rPr lang="en-US" err="1">
                <a:latin typeface="Calibri"/>
                <a:ea typeface="Calibri"/>
                <a:cs typeface="Calibri"/>
              </a:rPr>
              <a:t>tegelijkertijd</a:t>
            </a:r>
            <a:r>
              <a:rPr lang="en-US">
                <a:latin typeface="Calibri"/>
                <a:ea typeface="Calibri"/>
                <a:cs typeface="Calibri"/>
              </a:rPr>
              <a:t> op </a:t>
            </a:r>
            <a:r>
              <a:rPr lang="en-US" err="1">
                <a:latin typeface="Calibri"/>
                <a:ea typeface="Calibri"/>
                <a:cs typeface="Calibri"/>
              </a:rPr>
              <a:t>één</a:t>
            </a:r>
            <a:r>
              <a:rPr lang="en-US">
                <a:latin typeface="Calibri"/>
                <a:ea typeface="Calibri"/>
                <a:cs typeface="Calibri"/>
              </a:rPr>
              <a:t> </a:t>
            </a:r>
            <a:r>
              <a:rPr lang="en-US" err="1">
                <a:latin typeface="Calibri"/>
                <a:ea typeface="Calibri"/>
                <a:cs typeface="Calibri"/>
              </a:rPr>
              <a:t>avond</a:t>
            </a:r>
            <a:r>
              <a:rPr lang="en-US">
                <a:latin typeface="Calibri"/>
                <a:ea typeface="Calibri"/>
                <a:cs typeface="Calibri"/>
              </a:rPr>
              <a:t> </a:t>
            </a:r>
            <a:r>
              <a:rPr lang="en-US" err="1">
                <a:latin typeface="Calibri"/>
                <a:ea typeface="Calibri"/>
                <a:cs typeface="Calibri"/>
              </a:rPr>
              <a:t>worden</a:t>
            </a:r>
            <a:r>
              <a:rPr lang="en-US">
                <a:latin typeface="Calibri"/>
                <a:ea typeface="Calibri"/>
                <a:cs typeface="Calibri"/>
              </a:rPr>
              <a:t> </a:t>
            </a:r>
            <a:r>
              <a:rPr lang="en-US" err="1">
                <a:latin typeface="Calibri"/>
                <a:ea typeface="Calibri"/>
                <a:cs typeface="Calibri"/>
              </a:rPr>
              <a:t>gepresenteerd</a:t>
            </a:r>
            <a:r>
              <a:rPr lang="en-US">
                <a:latin typeface="Calibri"/>
                <a:ea typeface="Calibri"/>
                <a:cs typeface="Calibri"/>
              </a:rPr>
              <a:t>:</a:t>
            </a:r>
            <a:br>
              <a:rPr lang="en-US">
                <a:cs typeface="Arial"/>
              </a:rPr>
            </a:br>
            <a:r>
              <a:rPr lang="en-US">
                <a:latin typeface="Calibri"/>
                <a:ea typeface="Calibri"/>
                <a:cs typeface="Calibri"/>
              </a:rPr>
              <a:t>- </a:t>
            </a:r>
            <a:r>
              <a:rPr lang="en-US" err="1">
                <a:latin typeface="Calibri"/>
                <a:ea typeface="Calibri"/>
                <a:cs typeface="Calibri"/>
              </a:rPr>
              <a:t>deels</a:t>
            </a:r>
            <a:r>
              <a:rPr lang="en-US">
                <a:latin typeface="Calibri"/>
                <a:ea typeface="Calibri"/>
                <a:cs typeface="Calibri"/>
              </a:rPr>
              <a:t> </a:t>
            </a:r>
            <a:r>
              <a:rPr lang="en-US" err="1">
                <a:latin typeface="Calibri"/>
                <a:ea typeface="Calibri"/>
                <a:cs typeface="Calibri"/>
              </a:rPr>
              <a:t>dezelfde</a:t>
            </a:r>
            <a:r>
              <a:rPr lang="en-US">
                <a:latin typeface="Calibri"/>
                <a:ea typeface="Calibri"/>
                <a:cs typeface="Calibri"/>
              </a:rPr>
              <a:t> </a:t>
            </a:r>
            <a:r>
              <a:rPr lang="en-US" err="1">
                <a:latin typeface="Calibri"/>
                <a:ea typeface="Calibri"/>
                <a:cs typeface="Calibri"/>
              </a:rPr>
              <a:t>belanghebbenden</a:t>
            </a:r>
            <a:br>
              <a:rPr lang="en-US">
                <a:latin typeface="Calibri"/>
                <a:ea typeface="Calibri"/>
                <a:cs typeface="Calibri"/>
              </a:rPr>
            </a:br>
            <a:r>
              <a:rPr lang="en-US">
                <a:latin typeface="Calibri"/>
                <a:ea typeface="Calibri"/>
                <a:cs typeface="Calibri"/>
              </a:rPr>
              <a:t>- </a:t>
            </a:r>
            <a:r>
              <a:rPr lang="en-US" err="1">
                <a:latin typeface="Calibri"/>
                <a:ea typeface="Calibri"/>
                <a:cs typeface="Calibri"/>
              </a:rPr>
              <a:t>één</a:t>
            </a:r>
            <a:r>
              <a:rPr lang="en-US">
                <a:latin typeface="Calibri"/>
                <a:ea typeface="Calibri"/>
                <a:cs typeface="Calibri"/>
              </a:rPr>
              <a:t> moment </a:t>
            </a:r>
            <a:r>
              <a:rPr lang="en-US" err="1">
                <a:latin typeface="Calibri"/>
                <a:ea typeface="Calibri"/>
                <a:cs typeface="Calibri"/>
              </a:rPr>
              <a:t>creëren</a:t>
            </a:r>
            <a:r>
              <a:rPr lang="en-US">
                <a:latin typeface="Calibri"/>
                <a:ea typeface="Calibri"/>
                <a:cs typeface="Calibri"/>
              </a:rPr>
              <a:t> om </a:t>
            </a:r>
            <a:r>
              <a:rPr lang="en-US" err="1">
                <a:latin typeface="Calibri"/>
                <a:ea typeface="Calibri"/>
                <a:cs typeface="Calibri"/>
              </a:rPr>
              <a:t>beide</a:t>
            </a:r>
            <a:r>
              <a:rPr lang="en-US">
                <a:latin typeface="Calibri"/>
                <a:ea typeface="Calibri"/>
                <a:cs typeface="Calibri"/>
              </a:rPr>
              <a:t> </a:t>
            </a:r>
            <a:r>
              <a:rPr lang="en-US" err="1">
                <a:latin typeface="Calibri"/>
                <a:ea typeface="Calibri"/>
                <a:cs typeface="Calibri"/>
              </a:rPr>
              <a:t>projecten</a:t>
            </a:r>
            <a:r>
              <a:rPr lang="en-US">
                <a:latin typeface="Calibri"/>
                <a:ea typeface="Calibri"/>
                <a:cs typeface="Calibri"/>
              </a:rPr>
              <a:t> </a:t>
            </a:r>
            <a:r>
              <a:rPr lang="en-US" err="1">
                <a:latin typeface="Calibri"/>
                <a:ea typeface="Calibri"/>
                <a:cs typeface="Calibri"/>
              </a:rPr>
              <a:t>informatie</a:t>
            </a:r>
            <a:r>
              <a:rPr lang="en-US">
                <a:latin typeface="Calibri"/>
                <a:ea typeface="Calibri"/>
                <a:cs typeface="Calibri"/>
              </a:rPr>
              <a:t> op </a:t>
            </a:r>
            <a:r>
              <a:rPr lang="en-US" err="1">
                <a:latin typeface="Calibri"/>
                <a:ea typeface="Calibri"/>
                <a:cs typeface="Calibri"/>
              </a:rPr>
              <a:t>te</a:t>
            </a:r>
            <a:r>
              <a:rPr lang="en-US">
                <a:latin typeface="Calibri"/>
                <a:ea typeface="Calibri"/>
                <a:cs typeface="Calibri"/>
              </a:rPr>
              <a:t> </a:t>
            </a:r>
            <a:r>
              <a:rPr lang="en-US" err="1">
                <a:latin typeface="Calibri"/>
                <a:ea typeface="Calibri"/>
                <a:cs typeface="Calibri"/>
              </a:rPr>
              <a:t>halen</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input </a:t>
            </a:r>
            <a:r>
              <a:rPr lang="en-US" err="1">
                <a:latin typeface="Calibri"/>
                <a:ea typeface="Calibri"/>
                <a:cs typeface="Calibri"/>
              </a:rPr>
              <a:t>te</a:t>
            </a:r>
            <a:r>
              <a:rPr lang="en-US">
                <a:latin typeface="Calibri"/>
                <a:ea typeface="Calibri"/>
                <a:cs typeface="Calibri"/>
              </a:rPr>
              <a:t> </a:t>
            </a:r>
            <a:r>
              <a:rPr lang="en-US" err="1">
                <a:latin typeface="Calibri"/>
                <a:ea typeface="Calibri"/>
                <a:cs typeface="Calibri"/>
              </a:rPr>
              <a:t>geven</a:t>
            </a:r>
            <a:r>
              <a:rPr lang="en-US">
                <a:latin typeface="Calibri"/>
                <a:ea typeface="Calibri"/>
                <a:cs typeface="Calibri"/>
              </a:rPr>
              <a:t>, </a:t>
            </a:r>
            <a:r>
              <a:rPr lang="en-US" err="1">
                <a:latin typeface="Calibri"/>
                <a:ea typeface="Calibri"/>
                <a:cs typeface="Calibri"/>
              </a:rPr>
              <a:t>vragen</a:t>
            </a:r>
            <a:r>
              <a:rPr lang="en-US">
                <a:latin typeface="Calibri"/>
                <a:ea typeface="Calibri"/>
                <a:cs typeface="Calibri"/>
              </a:rPr>
              <a:t> </a:t>
            </a:r>
            <a:r>
              <a:rPr lang="en-US" err="1">
                <a:latin typeface="Calibri"/>
                <a:ea typeface="Calibri"/>
                <a:cs typeface="Calibri"/>
              </a:rPr>
              <a:t>te</a:t>
            </a:r>
            <a:r>
              <a:rPr lang="en-US">
                <a:latin typeface="Calibri"/>
                <a:ea typeface="Calibri"/>
                <a:cs typeface="Calibri"/>
              </a:rPr>
              <a:t> </a:t>
            </a:r>
            <a:r>
              <a:rPr lang="en-US" err="1">
                <a:latin typeface="Calibri"/>
                <a:ea typeface="Calibri"/>
                <a:cs typeface="Calibri"/>
              </a:rPr>
              <a:t>stellen</a:t>
            </a:r>
            <a:r>
              <a:rPr lang="en-US">
                <a:latin typeface="Calibri"/>
                <a:ea typeface="Calibri"/>
                <a:cs typeface="Calibri"/>
              </a:rPr>
              <a:t> </a:t>
            </a:r>
          </a:p>
          <a:p>
            <a:pPr marL="171450" indent="-171450">
              <a:buFont typeface="Calibri"/>
              <a:buChar char="-"/>
            </a:pPr>
            <a:r>
              <a:rPr lang="en-US">
                <a:latin typeface="Calibri"/>
                <a:ea typeface="Calibri"/>
                <a:cs typeface="Calibri"/>
              </a:rPr>
              <a:t>Als </a:t>
            </a:r>
            <a:r>
              <a:rPr lang="en-US" err="1">
                <a:latin typeface="Calibri"/>
                <a:ea typeface="Calibri"/>
                <a:cs typeface="Calibri"/>
              </a:rPr>
              <a:t>gemeente</a:t>
            </a:r>
            <a:r>
              <a:rPr lang="en-US">
                <a:latin typeface="Calibri"/>
                <a:ea typeface="Calibri"/>
                <a:cs typeface="Calibri"/>
              </a:rPr>
              <a:t> </a:t>
            </a:r>
            <a:r>
              <a:rPr lang="en-US" err="1">
                <a:latin typeface="Calibri"/>
                <a:ea typeface="Calibri"/>
                <a:cs typeface="Calibri"/>
              </a:rPr>
              <a:t>zijn</a:t>
            </a:r>
            <a:r>
              <a:rPr lang="en-US">
                <a:latin typeface="Calibri"/>
                <a:ea typeface="Calibri"/>
                <a:cs typeface="Calibri"/>
              </a:rPr>
              <a:t> </a:t>
            </a:r>
            <a:r>
              <a:rPr lang="en-US" err="1">
                <a:latin typeface="Calibri"/>
                <a:ea typeface="Calibri"/>
                <a:cs typeface="Calibri"/>
              </a:rPr>
              <a:t>wij</a:t>
            </a:r>
            <a:r>
              <a:rPr lang="en-US">
                <a:latin typeface="Calibri"/>
                <a:ea typeface="Calibri"/>
                <a:cs typeface="Calibri"/>
              </a:rPr>
              <a:t> </a:t>
            </a:r>
            <a:r>
              <a:rPr lang="en-US" err="1">
                <a:latin typeface="Calibri"/>
                <a:ea typeface="Calibri"/>
                <a:cs typeface="Calibri"/>
              </a:rPr>
              <a:t>ons</a:t>
            </a:r>
            <a:r>
              <a:rPr lang="en-US">
                <a:latin typeface="Calibri"/>
                <a:ea typeface="Calibri"/>
                <a:cs typeface="Calibri"/>
              </a:rPr>
              <a:t> </a:t>
            </a:r>
            <a:r>
              <a:rPr lang="en-US" err="1">
                <a:latin typeface="Calibri"/>
                <a:ea typeface="Calibri"/>
                <a:cs typeface="Calibri"/>
              </a:rPr>
              <a:t>bewust</a:t>
            </a:r>
            <a:r>
              <a:rPr lang="en-US">
                <a:latin typeface="Calibri"/>
                <a:ea typeface="Calibri"/>
                <a:cs typeface="Calibri"/>
              </a:rPr>
              <a:t> </a:t>
            </a:r>
            <a:r>
              <a:rPr lang="en-US" err="1">
                <a:latin typeface="Calibri"/>
                <a:ea typeface="Calibri"/>
                <a:cs typeface="Calibri"/>
              </a:rPr>
              <a:t>dat</a:t>
            </a:r>
            <a:r>
              <a:rPr lang="en-US">
                <a:latin typeface="Calibri"/>
                <a:ea typeface="Calibri"/>
                <a:cs typeface="Calibri"/>
              </a:rPr>
              <a:t> er </a:t>
            </a:r>
            <a:r>
              <a:rPr lang="en-US" err="1">
                <a:latin typeface="Calibri"/>
                <a:ea typeface="Calibri"/>
                <a:cs typeface="Calibri"/>
              </a:rPr>
              <a:t>veel</a:t>
            </a:r>
            <a:r>
              <a:rPr lang="en-US">
                <a:latin typeface="Calibri"/>
                <a:ea typeface="Calibri"/>
                <a:cs typeface="Calibri"/>
              </a:rPr>
              <a:t> </a:t>
            </a:r>
            <a:r>
              <a:rPr lang="en-US" err="1">
                <a:latin typeface="Calibri"/>
                <a:ea typeface="Calibri"/>
                <a:cs typeface="Calibri"/>
              </a:rPr>
              <a:t>gebeurd</a:t>
            </a:r>
            <a:r>
              <a:rPr lang="en-US">
                <a:latin typeface="Calibri"/>
                <a:ea typeface="Calibri"/>
                <a:cs typeface="Calibri"/>
              </a:rPr>
              <a:t> in de </a:t>
            </a:r>
            <a:r>
              <a:rPr lang="en-US" err="1">
                <a:latin typeface="Calibri"/>
                <a:ea typeface="Calibri"/>
                <a:cs typeface="Calibri"/>
              </a:rPr>
              <a:t>omgeving</a:t>
            </a:r>
            <a:r>
              <a:rPr lang="en-US">
                <a:latin typeface="Calibri"/>
                <a:ea typeface="Calibri"/>
                <a:cs typeface="Calibri"/>
              </a:rPr>
              <a:t>, </a:t>
            </a:r>
            <a:r>
              <a:rPr lang="en-US" err="1">
                <a:latin typeface="Calibri"/>
                <a:ea typeface="Calibri"/>
                <a:cs typeface="Calibri"/>
              </a:rPr>
              <a:t>waar</a:t>
            </a:r>
            <a:r>
              <a:rPr lang="en-US">
                <a:latin typeface="Calibri"/>
                <a:ea typeface="Calibri"/>
                <a:cs typeface="Calibri"/>
              </a:rPr>
              <a:t> </a:t>
            </a:r>
            <a:r>
              <a:rPr lang="en-US" err="1">
                <a:latin typeface="Calibri"/>
                <a:ea typeface="Calibri"/>
                <a:cs typeface="Calibri"/>
              </a:rPr>
              <a:t>mogelijk</a:t>
            </a:r>
            <a:r>
              <a:rPr lang="en-US">
                <a:latin typeface="Calibri"/>
                <a:ea typeface="Calibri"/>
                <a:cs typeface="Calibri"/>
              </a:rPr>
              <a:t> </a:t>
            </a:r>
            <a:r>
              <a:rPr lang="en-US" err="1">
                <a:latin typeface="Calibri"/>
                <a:ea typeface="Calibri"/>
                <a:cs typeface="Calibri"/>
              </a:rPr>
              <a:t>proberen</a:t>
            </a:r>
            <a:r>
              <a:rPr lang="en-US">
                <a:latin typeface="Calibri"/>
                <a:ea typeface="Calibri"/>
                <a:cs typeface="Calibri"/>
              </a:rPr>
              <a:t> we </a:t>
            </a:r>
            <a:r>
              <a:rPr lang="en-US" err="1">
                <a:latin typeface="Calibri"/>
                <a:ea typeface="Calibri"/>
                <a:cs typeface="Calibri"/>
              </a:rPr>
              <a:t>zaken</a:t>
            </a:r>
            <a:r>
              <a:rPr lang="en-US">
                <a:latin typeface="Calibri"/>
                <a:ea typeface="Calibri"/>
                <a:cs typeface="Calibri"/>
              </a:rPr>
              <a:t> </a:t>
            </a:r>
            <a:r>
              <a:rPr lang="en-US" err="1">
                <a:latin typeface="Calibri"/>
                <a:ea typeface="Calibri"/>
                <a:cs typeface="Calibri"/>
              </a:rPr>
              <a:t>te</a:t>
            </a:r>
            <a:r>
              <a:rPr lang="en-US">
                <a:latin typeface="Calibri"/>
                <a:ea typeface="Calibri"/>
                <a:cs typeface="Calibri"/>
              </a:rPr>
              <a:t> </a:t>
            </a:r>
            <a:r>
              <a:rPr lang="en-US" err="1">
                <a:latin typeface="Calibri"/>
                <a:ea typeface="Calibri"/>
                <a:cs typeface="Calibri"/>
              </a:rPr>
              <a:t>koppelen</a:t>
            </a:r>
            <a:r>
              <a:rPr lang="en-US">
                <a:latin typeface="Calibri"/>
                <a:ea typeface="Calibri"/>
                <a:cs typeface="Calibri"/>
              </a:rPr>
              <a:t> om u </a:t>
            </a:r>
            <a:r>
              <a:rPr lang="en-US" err="1">
                <a:latin typeface="Calibri"/>
                <a:ea typeface="Calibri"/>
                <a:cs typeface="Calibri"/>
              </a:rPr>
              <a:t>als</a:t>
            </a:r>
            <a:r>
              <a:rPr lang="en-US">
                <a:latin typeface="Calibri"/>
                <a:ea typeface="Calibri"/>
                <a:cs typeface="Calibri"/>
              </a:rPr>
              <a:t> </a:t>
            </a:r>
            <a:r>
              <a:rPr lang="en-US" err="1">
                <a:latin typeface="Calibri"/>
                <a:ea typeface="Calibri"/>
                <a:cs typeface="Calibri"/>
              </a:rPr>
              <a:t>belanghebbende</a:t>
            </a:r>
            <a:r>
              <a:rPr lang="en-US">
                <a:latin typeface="Calibri"/>
                <a:ea typeface="Calibri"/>
                <a:cs typeface="Calibri"/>
              </a:rPr>
              <a:t> zo </a:t>
            </a:r>
            <a:r>
              <a:rPr lang="en-US" err="1">
                <a:latin typeface="Calibri"/>
                <a:ea typeface="Calibri"/>
                <a:cs typeface="Calibri"/>
              </a:rPr>
              <a:t>goed</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a:t>
            </a:r>
            <a:r>
              <a:rPr lang="en-US" err="1">
                <a:latin typeface="Calibri"/>
                <a:ea typeface="Calibri"/>
                <a:cs typeface="Calibri"/>
              </a:rPr>
              <a:t>volledig</a:t>
            </a:r>
            <a:r>
              <a:rPr lang="en-US">
                <a:latin typeface="Calibri"/>
                <a:ea typeface="Calibri"/>
                <a:cs typeface="Calibri"/>
              </a:rPr>
              <a:t> </a:t>
            </a:r>
            <a:r>
              <a:rPr lang="en-US" err="1">
                <a:latin typeface="Calibri"/>
                <a:ea typeface="Calibri"/>
                <a:cs typeface="Calibri"/>
              </a:rPr>
              <a:t>mogelijk</a:t>
            </a:r>
            <a:r>
              <a:rPr lang="en-US">
                <a:latin typeface="Calibri"/>
                <a:ea typeface="Calibri"/>
                <a:cs typeface="Calibri"/>
              </a:rPr>
              <a:t> </a:t>
            </a:r>
            <a:r>
              <a:rPr lang="en-US" err="1">
                <a:latin typeface="Calibri"/>
                <a:ea typeface="Calibri"/>
                <a:cs typeface="Calibri"/>
              </a:rPr>
              <a:t>te</a:t>
            </a:r>
            <a:r>
              <a:rPr lang="en-US">
                <a:latin typeface="Calibri"/>
                <a:ea typeface="Calibri"/>
                <a:cs typeface="Calibri"/>
              </a:rPr>
              <a:t> </a:t>
            </a:r>
            <a:r>
              <a:rPr lang="en-US" err="1">
                <a:latin typeface="Calibri"/>
                <a:ea typeface="Calibri"/>
                <a:cs typeface="Calibri"/>
              </a:rPr>
              <a:t>informeren</a:t>
            </a:r>
            <a:r>
              <a:rPr lang="en-US">
                <a:latin typeface="Calibri"/>
                <a:ea typeface="Calibri"/>
                <a:cs typeface="Calibri"/>
              </a:rPr>
              <a:t> maar </a:t>
            </a:r>
            <a:r>
              <a:rPr lang="en-US" err="1">
                <a:latin typeface="Calibri"/>
                <a:ea typeface="Calibri"/>
                <a:cs typeface="Calibri"/>
              </a:rPr>
              <a:t>ook</a:t>
            </a:r>
            <a:r>
              <a:rPr lang="en-US">
                <a:latin typeface="Calibri"/>
                <a:ea typeface="Calibri"/>
                <a:cs typeface="Calibri"/>
              </a:rPr>
              <a:t> </a:t>
            </a:r>
            <a:r>
              <a:rPr lang="en-US" err="1">
                <a:latin typeface="Calibri"/>
                <a:ea typeface="Calibri"/>
                <a:cs typeface="Calibri"/>
              </a:rPr>
              <a:t>zuinig</a:t>
            </a:r>
            <a:r>
              <a:rPr lang="en-US">
                <a:latin typeface="Calibri"/>
                <a:ea typeface="Calibri"/>
                <a:cs typeface="Calibri"/>
              </a:rPr>
              <a:t> </a:t>
            </a:r>
            <a:r>
              <a:rPr lang="en-US" err="1">
                <a:latin typeface="Calibri"/>
                <a:ea typeface="Calibri"/>
                <a:cs typeface="Calibri"/>
              </a:rPr>
              <a:t>te</a:t>
            </a:r>
            <a:r>
              <a:rPr lang="en-US">
                <a:latin typeface="Calibri"/>
                <a:ea typeface="Calibri"/>
                <a:cs typeface="Calibri"/>
              </a:rPr>
              <a:t> </a:t>
            </a:r>
            <a:r>
              <a:rPr lang="en-US" err="1">
                <a:latin typeface="Calibri"/>
                <a:ea typeface="Calibri"/>
                <a:cs typeface="Calibri"/>
              </a:rPr>
              <a:t>zijn</a:t>
            </a:r>
            <a:r>
              <a:rPr lang="en-US">
                <a:latin typeface="Calibri"/>
                <a:ea typeface="Calibri"/>
                <a:cs typeface="Calibri"/>
              </a:rPr>
              <a:t> met </a:t>
            </a:r>
            <a:r>
              <a:rPr lang="en-US" err="1">
                <a:latin typeface="Calibri"/>
                <a:ea typeface="Calibri"/>
                <a:cs typeface="Calibri"/>
              </a:rPr>
              <a:t>uw</a:t>
            </a:r>
            <a:r>
              <a:rPr lang="en-US">
                <a:latin typeface="Calibri"/>
                <a:ea typeface="Calibri"/>
                <a:cs typeface="Calibri"/>
              </a:rPr>
              <a:t> </a:t>
            </a:r>
            <a:r>
              <a:rPr lang="en-US" err="1">
                <a:latin typeface="Calibri"/>
                <a:ea typeface="Calibri"/>
                <a:cs typeface="Calibri"/>
              </a:rPr>
              <a:t>tijd</a:t>
            </a:r>
            <a:r>
              <a:rPr lang="en-US">
                <a:latin typeface="Calibri"/>
                <a:ea typeface="Calibri"/>
                <a:cs typeface="Calibri"/>
              </a:rPr>
              <a:t>.</a:t>
            </a:r>
          </a:p>
        </p:txBody>
      </p:sp>
      <p:sp>
        <p:nvSpPr>
          <p:cNvPr id="4" name="Slide Number Placeholder 3"/>
          <p:cNvSpPr>
            <a:spLocks noGrp="1"/>
          </p:cNvSpPr>
          <p:nvPr>
            <p:ph type="sldNum" sz="quarter" idx="5"/>
          </p:nvPr>
        </p:nvSpPr>
        <p:spPr/>
        <p:txBody>
          <a:bodyPr/>
          <a:lstStyle/>
          <a:p>
            <a:fld id="{204A9E58-3C23-4353-90F0-7038712FE21C}" type="slidenum">
              <a:rPr lang="nl-NL" altLang="nl-NL"/>
              <a:pPr/>
              <a:t>1</a:t>
            </a:fld>
            <a:endParaRPr lang="nl-NL" altLang="nl-NL"/>
          </a:p>
        </p:txBody>
      </p:sp>
    </p:spTree>
    <p:extLst>
      <p:ext uri="{BB962C8B-B14F-4D97-AF65-F5344CB8AC3E}">
        <p14:creationId xmlns:p14="http://schemas.microsoft.com/office/powerpoint/2010/main" val="4285783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Arial"/>
                <a:cs typeface="Arial"/>
              </a:rPr>
              <a:t>Toelichten</a:t>
            </a:r>
            <a:r>
              <a:rPr lang="en-US">
                <a:latin typeface="Arial"/>
                <a:cs typeface="Arial"/>
              </a:rPr>
              <a:t> </a:t>
            </a:r>
            <a:r>
              <a:rPr lang="en-US" err="1">
                <a:latin typeface="Arial"/>
                <a:cs typeface="Arial"/>
              </a:rPr>
              <a:t>dat</a:t>
            </a:r>
            <a:r>
              <a:rPr lang="en-US">
                <a:latin typeface="Arial"/>
                <a:cs typeface="Arial"/>
              </a:rPr>
              <a:t> De Plank </a:t>
            </a:r>
            <a:r>
              <a:rPr lang="en-US" err="1">
                <a:latin typeface="Arial"/>
                <a:cs typeface="Arial"/>
              </a:rPr>
              <a:t>niet</a:t>
            </a:r>
            <a:r>
              <a:rPr lang="en-US">
                <a:latin typeface="Arial"/>
                <a:cs typeface="Arial"/>
              </a:rPr>
              <a:t> </a:t>
            </a:r>
            <a:r>
              <a:rPr lang="en-US" err="1">
                <a:latin typeface="Arial"/>
                <a:cs typeface="Arial"/>
              </a:rPr>
              <a:t>onder</a:t>
            </a:r>
            <a:r>
              <a:rPr lang="en-US">
                <a:latin typeface="Arial"/>
                <a:cs typeface="Arial"/>
              </a:rPr>
              <a:t> de </a:t>
            </a:r>
            <a:r>
              <a:rPr lang="en-US" err="1">
                <a:latin typeface="Arial"/>
                <a:cs typeface="Arial"/>
              </a:rPr>
              <a:t>uitvoering</a:t>
            </a:r>
            <a:r>
              <a:rPr lang="en-US">
                <a:latin typeface="Arial"/>
                <a:cs typeface="Arial"/>
              </a:rPr>
              <a:t> </a:t>
            </a:r>
            <a:r>
              <a:rPr lang="en-US" err="1">
                <a:latin typeface="Arial"/>
                <a:cs typeface="Arial"/>
              </a:rPr>
              <a:t>plaats</a:t>
            </a:r>
            <a:r>
              <a:rPr lang="en-US">
                <a:latin typeface="Arial"/>
                <a:cs typeface="Arial"/>
              </a:rPr>
              <a:t> </a:t>
            </a:r>
            <a:r>
              <a:rPr lang="en-US" err="1">
                <a:latin typeface="Arial"/>
                <a:cs typeface="Arial"/>
              </a:rPr>
              <a:t>vindt</a:t>
            </a:r>
            <a:endParaRPr lang="en-US" err="1"/>
          </a:p>
        </p:txBody>
      </p:sp>
      <p:sp>
        <p:nvSpPr>
          <p:cNvPr id="4" name="Slide Number Placeholder 3"/>
          <p:cNvSpPr>
            <a:spLocks noGrp="1"/>
          </p:cNvSpPr>
          <p:nvPr>
            <p:ph type="sldNum" sz="quarter" idx="5"/>
          </p:nvPr>
        </p:nvSpPr>
        <p:spPr/>
        <p:txBody>
          <a:bodyPr/>
          <a:lstStyle/>
          <a:p>
            <a:fld id="{204A9E58-3C23-4353-90F0-7038712FE21C}" type="slidenum">
              <a:rPr lang="nl-NL" altLang="nl-NL"/>
              <a:pPr/>
              <a:t>10</a:t>
            </a:fld>
            <a:endParaRPr lang="nl-NL" altLang="nl-NL"/>
          </a:p>
        </p:txBody>
      </p:sp>
    </p:spTree>
    <p:extLst>
      <p:ext uri="{BB962C8B-B14F-4D97-AF65-F5344CB8AC3E}">
        <p14:creationId xmlns:p14="http://schemas.microsoft.com/office/powerpoint/2010/main" val="2762085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4A9E58-3C23-4353-90F0-7038712FE21C}" type="slidenum">
              <a:rPr lang="nl-NL" altLang="nl-NL"/>
              <a:pPr/>
              <a:t>11</a:t>
            </a:fld>
            <a:endParaRPr lang="nl-NL" altLang="nl-NL"/>
          </a:p>
        </p:txBody>
      </p:sp>
    </p:spTree>
    <p:extLst>
      <p:ext uri="{BB962C8B-B14F-4D97-AF65-F5344CB8AC3E}">
        <p14:creationId xmlns:p14="http://schemas.microsoft.com/office/powerpoint/2010/main" val="1202075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4A9E58-3C23-4353-90F0-7038712FE21C}" type="slidenum">
              <a:rPr lang="nl-NL" altLang="nl-NL"/>
              <a:pPr/>
              <a:t>12</a:t>
            </a:fld>
            <a:endParaRPr lang="nl-NL" altLang="nl-NL"/>
          </a:p>
        </p:txBody>
      </p:sp>
    </p:spTree>
    <p:extLst>
      <p:ext uri="{BB962C8B-B14F-4D97-AF65-F5344CB8AC3E}">
        <p14:creationId xmlns:p14="http://schemas.microsoft.com/office/powerpoint/2010/main" val="97912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Arial"/>
                <a:cs typeface="Arial"/>
              </a:rPr>
              <a:t>Profiel</a:t>
            </a:r>
            <a:r>
              <a:rPr lang="en-US">
                <a:latin typeface="Arial"/>
                <a:cs typeface="Arial"/>
              </a:rPr>
              <a:t> </a:t>
            </a:r>
            <a:r>
              <a:rPr lang="en-US" err="1">
                <a:latin typeface="Arial"/>
                <a:cs typeface="Arial"/>
              </a:rPr>
              <a:t>als</a:t>
            </a:r>
            <a:r>
              <a:rPr lang="en-US">
                <a:latin typeface="Arial"/>
                <a:cs typeface="Arial"/>
              </a:rPr>
              <a:t> </a:t>
            </a:r>
            <a:r>
              <a:rPr lang="en-US" err="1">
                <a:latin typeface="Arial"/>
                <a:cs typeface="Arial"/>
              </a:rPr>
              <a:t>voorbeeld</a:t>
            </a:r>
            <a:r>
              <a:rPr lang="en-US">
                <a:latin typeface="Arial"/>
                <a:cs typeface="Arial"/>
              </a:rPr>
              <a:t>, </a:t>
            </a:r>
            <a:r>
              <a:rPr lang="en-US" err="1">
                <a:latin typeface="Arial"/>
                <a:cs typeface="Arial"/>
              </a:rPr>
              <a:t>dit</a:t>
            </a:r>
            <a:r>
              <a:rPr lang="en-US">
                <a:latin typeface="Arial"/>
                <a:cs typeface="Arial"/>
              </a:rPr>
              <a:t> is </a:t>
            </a:r>
            <a:r>
              <a:rPr lang="en-US" err="1">
                <a:latin typeface="Arial"/>
                <a:cs typeface="Arial"/>
              </a:rPr>
              <a:t>bijvoorbeeld</a:t>
            </a:r>
            <a:r>
              <a:rPr lang="en-US">
                <a:latin typeface="Arial"/>
                <a:cs typeface="Arial"/>
              </a:rPr>
              <a:t> '</a:t>
            </a:r>
            <a:r>
              <a:rPr lang="en-US" err="1">
                <a:latin typeface="Arial"/>
                <a:cs typeface="Arial"/>
              </a:rPr>
              <a:t>Huidig</a:t>
            </a:r>
            <a:r>
              <a:rPr lang="en-US">
                <a:latin typeface="Arial"/>
                <a:cs typeface="Arial"/>
              </a:rPr>
              <a:t> </a:t>
            </a:r>
            <a:r>
              <a:rPr lang="en-US" err="1">
                <a:latin typeface="Arial"/>
                <a:cs typeface="Arial"/>
              </a:rPr>
              <a:t>wegprofiel</a:t>
            </a:r>
            <a:r>
              <a:rPr lang="en-US">
                <a:latin typeface="Arial"/>
                <a:cs typeface="Arial"/>
              </a:rPr>
              <a:t> </a:t>
            </a:r>
            <a:r>
              <a:rPr lang="en-US" err="1">
                <a:latin typeface="Arial"/>
                <a:cs typeface="Arial"/>
              </a:rPr>
              <a:t>Sondervick</a:t>
            </a:r>
            <a:r>
              <a:rPr lang="en-US">
                <a:latin typeface="Arial"/>
                <a:cs typeface="Arial"/>
              </a:rPr>
              <a:t>'</a:t>
            </a:r>
            <a:endParaRPr lang="en-US"/>
          </a:p>
        </p:txBody>
      </p:sp>
      <p:sp>
        <p:nvSpPr>
          <p:cNvPr id="4" name="Slide Number Placeholder 3"/>
          <p:cNvSpPr>
            <a:spLocks noGrp="1"/>
          </p:cNvSpPr>
          <p:nvPr>
            <p:ph type="sldNum" sz="quarter" idx="5"/>
          </p:nvPr>
        </p:nvSpPr>
        <p:spPr/>
        <p:txBody>
          <a:bodyPr/>
          <a:lstStyle/>
          <a:p>
            <a:fld id="{204A9E58-3C23-4353-90F0-7038712FE21C}" type="slidenum">
              <a:rPr lang="nl-NL" altLang="nl-NL"/>
              <a:pPr/>
              <a:t>13</a:t>
            </a:fld>
            <a:endParaRPr lang="nl-NL" altLang="nl-NL"/>
          </a:p>
        </p:txBody>
      </p:sp>
    </p:spTree>
    <p:extLst>
      <p:ext uri="{BB962C8B-B14F-4D97-AF65-F5344CB8AC3E}">
        <p14:creationId xmlns:p14="http://schemas.microsoft.com/office/powerpoint/2010/main" val="3873609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74EFB-5A7D-FA22-5C50-3AC4A9FB5D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FD05B-79AA-218E-3995-133677E70A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184DE-8E0A-4A63-D350-60244A835C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8F6B93-928A-BBBB-84BA-833E728A9415}"/>
              </a:ext>
            </a:extLst>
          </p:cNvPr>
          <p:cNvSpPr>
            <a:spLocks noGrp="1"/>
          </p:cNvSpPr>
          <p:nvPr>
            <p:ph type="sldNum" sz="quarter" idx="5"/>
          </p:nvPr>
        </p:nvSpPr>
        <p:spPr/>
        <p:txBody>
          <a:bodyPr/>
          <a:lstStyle/>
          <a:p>
            <a:fld id="{204A9E58-3C23-4353-90F0-7038712FE21C}" type="slidenum">
              <a:rPr lang="nl-NL" altLang="nl-NL"/>
              <a:pPr/>
              <a:t>14</a:t>
            </a:fld>
            <a:endParaRPr lang="nl-NL" altLang="nl-NL"/>
          </a:p>
        </p:txBody>
      </p:sp>
    </p:spTree>
    <p:extLst>
      <p:ext uri="{BB962C8B-B14F-4D97-AF65-F5344CB8AC3E}">
        <p14:creationId xmlns:p14="http://schemas.microsoft.com/office/powerpoint/2010/main" val="2717180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9AB55-4B91-4AFF-775A-C68BFAC10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F05050-6B3D-5271-078C-324476FB4E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EC3D5-5BE1-B579-12CD-7D1ED18F62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31FAEE-C9EA-016B-922F-EC59E897DC4F}"/>
              </a:ext>
            </a:extLst>
          </p:cNvPr>
          <p:cNvSpPr>
            <a:spLocks noGrp="1"/>
          </p:cNvSpPr>
          <p:nvPr>
            <p:ph type="sldNum" sz="quarter" idx="5"/>
          </p:nvPr>
        </p:nvSpPr>
        <p:spPr/>
        <p:txBody>
          <a:bodyPr/>
          <a:lstStyle/>
          <a:p>
            <a:fld id="{204A9E58-3C23-4353-90F0-7038712FE21C}" type="slidenum">
              <a:rPr lang="nl-NL" altLang="nl-NL"/>
              <a:pPr/>
              <a:t>15</a:t>
            </a:fld>
            <a:endParaRPr lang="nl-NL" altLang="nl-NL"/>
          </a:p>
        </p:txBody>
      </p:sp>
    </p:spTree>
    <p:extLst>
      <p:ext uri="{BB962C8B-B14F-4D97-AF65-F5344CB8AC3E}">
        <p14:creationId xmlns:p14="http://schemas.microsoft.com/office/powerpoint/2010/main" val="1453427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DD02A-26F9-7142-8EDA-09C78DE5A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D8A62-2278-95A4-55EF-EDD94908B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BB0CD-1078-B618-6ED9-30410BB372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90C5E2-B02D-C1B2-36EE-F0898890F084}"/>
              </a:ext>
            </a:extLst>
          </p:cNvPr>
          <p:cNvSpPr>
            <a:spLocks noGrp="1"/>
          </p:cNvSpPr>
          <p:nvPr>
            <p:ph type="sldNum" sz="quarter" idx="5"/>
          </p:nvPr>
        </p:nvSpPr>
        <p:spPr/>
        <p:txBody>
          <a:bodyPr/>
          <a:lstStyle/>
          <a:p>
            <a:fld id="{204A9E58-3C23-4353-90F0-7038712FE21C}" type="slidenum">
              <a:rPr lang="nl-NL" altLang="nl-NL"/>
              <a:pPr/>
              <a:t>16</a:t>
            </a:fld>
            <a:endParaRPr lang="nl-NL" altLang="nl-NL"/>
          </a:p>
        </p:txBody>
      </p:sp>
    </p:spTree>
    <p:extLst>
      <p:ext uri="{BB962C8B-B14F-4D97-AF65-F5344CB8AC3E}">
        <p14:creationId xmlns:p14="http://schemas.microsoft.com/office/powerpoint/2010/main" val="940110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03F88-CDCC-349A-C130-1C1FE2C34F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87715D-186C-1771-8D52-74F3AE29D2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6BDF7-D621-AD3A-C089-F807F3C09E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DA4B63-C3F0-3762-3E91-910B38D9E26E}"/>
              </a:ext>
            </a:extLst>
          </p:cNvPr>
          <p:cNvSpPr>
            <a:spLocks noGrp="1"/>
          </p:cNvSpPr>
          <p:nvPr>
            <p:ph type="sldNum" sz="quarter" idx="5"/>
          </p:nvPr>
        </p:nvSpPr>
        <p:spPr/>
        <p:txBody>
          <a:bodyPr/>
          <a:lstStyle/>
          <a:p>
            <a:fld id="{204A9E58-3C23-4353-90F0-7038712FE21C}" type="slidenum">
              <a:rPr lang="nl-NL" altLang="nl-NL"/>
              <a:pPr/>
              <a:t>17</a:t>
            </a:fld>
            <a:endParaRPr lang="nl-NL" altLang="nl-NL"/>
          </a:p>
        </p:txBody>
      </p:sp>
    </p:spTree>
    <p:extLst>
      <p:ext uri="{BB962C8B-B14F-4D97-AF65-F5344CB8AC3E}">
        <p14:creationId xmlns:p14="http://schemas.microsoft.com/office/powerpoint/2010/main" val="449948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0BDFD-70D6-AA7F-1E64-7FCEA9C644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B3970-5900-8F4D-A6CF-D57E3E945B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48013-FC4C-EA48-D75C-EDFCC900D7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256B82-86EA-1B1B-4E88-DD132A76EBB1}"/>
              </a:ext>
            </a:extLst>
          </p:cNvPr>
          <p:cNvSpPr>
            <a:spLocks noGrp="1"/>
          </p:cNvSpPr>
          <p:nvPr>
            <p:ph type="sldNum" sz="quarter" idx="5"/>
          </p:nvPr>
        </p:nvSpPr>
        <p:spPr/>
        <p:txBody>
          <a:bodyPr/>
          <a:lstStyle/>
          <a:p>
            <a:fld id="{204A9E58-3C23-4353-90F0-7038712FE21C}" type="slidenum">
              <a:rPr lang="nl-NL" altLang="nl-NL"/>
              <a:pPr/>
              <a:t>18</a:t>
            </a:fld>
            <a:endParaRPr lang="nl-NL" altLang="nl-NL"/>
          </a:p>
        </p:txBody>
      </p:sp>
    </p:spTree>
    <p:extLst>
      <p:ext uri="{BB962C8B-B14F-4D97-AF65-F5344CB8AC3E}">
        <p14:creationId xmlns:p14="http://schemas.microsoft.com/office/powerpoint/2010/main" val="3210688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4A9E58-3C23-4353-90F0-7038712FE21C}" type="slidenum">
              <a:rPr lang="nl-NL" altLang="nl-NL"/>
              <a:pPr/>
              <a:t>19</a:t>
            </a:fld>
            <a:endParaRPr lang="nl-NL" altLang="nl-NL"/>
          </a:p>
        </p:txBody>
      </p:sp>
    </p:spTree>
    <p:extLst>
      <p:ext uri="{BB962C8B-B14F-4D97-AF65-F5344CB8AC3E}">
        <p14:creationId xmlns:p14="http://schemas.microsoft.com/office/powerpoint/2010/main" val="3579063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Let op: </a:t>
            </a:r>
            <a:r>
              <a:rPr lang="en-US" err="1">
                <a:latin typeface="Calibri"/>
                <a:ea typeface="Calibri"/>
                <a:cs typeface="Calibri"/>
              </a:rPr>
              <a:t>presentatie</a:t>
            </a:r>
            <a:r>
              <a:rPr lang="en-US">
                <a:latin typeface="Calibri"/>
                <a:ea typeface="Calibri"/>
                <a:cs typeface="Calibri"/>
              </a:rPr>
              <a:t> </a:t>
            </a:r>
            <a:r>
              <a:rPr lang="en-US" err="1">
                <a:latin typeface="Calibri"/>
                <a:ea typeface="Calibri"/>
                <a:cs typeface="Calibri"/>
              </a:rPr>
              <a:t>wordt</a:t>
            </a:r>
            <a:r>
              <a:rPr lang="en-US">
                <a:latin typeface="Calibri"/>
                <a:ea typeface="Calibri"/>
                <a:cs typeface="Calibri"/>
              </a:rPr>
              <a:t> 2x </a:t>
            </a:r>
            <a:r>
              <a:rPr lang="en-US" err="1">
                <a:latin typeface="Calibri"/>
                <a:ea typeface="Calibri"/>
                <a:cs typeface="Calibri"/>
              </a:rPr>
              <a:t>gegeven</a:t>
            </a:r>
            <a:r>
              <a:rPr lang="en-US">
                <a:latin typeface="Calibri"/>
                <a:ea typeface="Calibri"/>
                <a:cs typeface="Calibri"/>
              </a:rPr>
              <a:t>: 1x </a:t>
            </a:r>
            <a:r>
              <a:rPr lang="en-US" err="1">
                <a:latin typeface="Calibri"/>
                <a:ea typeface="Calibri"/>
                <a:cs typeface="Calibri"/>
              </a:rPr>
              <a:t>vóór</a:t>
            </a:r>
            <a:r>
              <a:rPr lang="en-US">
                <a:latin typeface="Calibri"/>
                <a:ea typeface="Calibri"/>
                <a:cs typeface="Calibri"/>
              </a:rPr>
              <a:t> </a:t>
            </a:r>
            <a:r>
              <a:rPr lang="en-US" err="1">
                <a:latin typeface="Calibri"/>
                <a:ea typeface="Calibri"/>
                <a:cs typeface="Calibri"/>
              </a:rPr>
              <a:t>Herijking</a:t>
            </a:r>
            <a:r>
              <a:rPr lang="en-US">
                <a:latin typeface="Calibri"/>
                <a:ea typeface="Calibri"/>
                <a:cs typeface="Calibri"/>
              </a:rPr>
              <a:t> </a:t>
            </a:r>
            <a:r>
              <a:rPr lang="en-US" err="1">
                <a:latin typeface="Calibri"/>
                <a:ea typeface="Calibri"/>
                <a:cs typeface="Calibri"/>
              </a:rPr>
              <a:t>Zilverackers</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1x er </a:t>
            </a:r>
            <a:r>
              <a:rPr lang="en-US" err="1">
                <a:latin typeface="Calibri"/>
                <a:ea typeface="Calibri"/>
                <a:cs typeface="Calibri"/>
              </a:rPr>
              <a:t>na.</a:t>
            </a:r>
            <a:r>
              <a:rPr lang="en-US">
                <a:latin typeface="Calibri"/>
                <a:ea typeface="Calibri"/>
                <a:cs typeface="Calibri"/>
              </a:rPr>
              <a:t> Even </a:t>
            </a:r>
            <a:r>
              <a:rPr lang="en-US" err="1">
                <a:latin typeface="Calibri"/>
                <a:ea typeface="Calibri"/>
                <a:cs typeface="Calibri"/>
              </a:rPr>
              <a:t>opletten</a:t>
            </a:r>
            <a:r>
              <a:rPr lang="en-US">
                <a:latin typeface="Calibri"/>
                <a:ea typeface="Calibri"/>
                <a:cs typeface="Calibri"/>
              </a:rPr>
              <a:t> met </a:t>
            </a:r>
            <a:r>
              <a:rPr lang="en-US" err="1">
                <a:latin typeface="Calibri"/>
                <a:ea typeface="Calibri"/>
                <a:cs typeface="Calibri"/>
              </a:rPr>
              <a:t>geven</a:t>
            </a:r>
            <a:r>
              <a:rPr lang="en-US">
                <a:latin typeface="Calibri"/>
                <a:ea typeface="Calibri"/>
                <a:cs typeface="Calibri"/>
              </a:rPr>
              <a:t> van </a:t>
            </a:r>
            <a:r>
              <a:rPr lang="en-US" err="1">
                <a:latin typeface="Calibri"/>
                <a:ea typeface="Calibri"/>
                <a:cs typeface="Calibri"/>
              </a:rPr>
              <a:t>een</a:t>
            </a:r>
            <a:r>
              <a:rPr lang="en-US">
                <a:latin typeface="Calibri"/>
                <a:ea typeface="Calibri"/>
                <a:cs typeface="Calibri"/>
              </a:rPr>
              <a:t> </a:t>
            </a:r>
            <a:r>
              <a:rPr lang="en-US" err="1">
                <a:latin typeface="Calibri"/>
                <a:ea typeface="Calibri"/>
                <a:cs typeface="Calibri"/>
              </a:rPr>
              <a:t>doorkijk</a:t>
            </a:r>
            <a:r>
              <a:rPr lang="en-US">
                <a:latin typeface="Calibri"/>
                <a:ea typeface="Calibri"/>
                <a:cs typeface="Calibri"/>
              </a:rPr>
              <a:t>: </a:t>
            </a:r>
            <a:r>
              <a:rPr lang="en-US" err="1">
                <a:latin typeface="Calibri"/>
                <a:ea typeface="Calibri"/>
                <a:cs typeface="Calibri"/>
              </a:rPr>
              <a:t>tijdens</a:t>
            </a:r>
            <a:r>
              <a:rPr lang="en-US">
                <a:latin typeface="Calibri"/>
                <a:ea typeface="Calibri"/>
                <a:cs typeface="Calibri"/>
              </a:rPr>
              <a:t> de </a:t>
            </a:r>
            <a:r>
              <a:rPr lang="en-US" err="1">
                <a:latin typeface="Calibri"/>
                <a:ea typeface="Calibri"/>
                <a:cs typeface="Calibri"/>
              </a:rPr>
              <a:t>eerste</a:t>
            </a:r>
            <a:r>
              <a:rPr lang="en-US">
                <a:latin typeface="Calibri"/>
                <a:ea typeface="Calibri"/>
                <a:cs typeface="Calibri"/>
              </a:rPr>
              <a:t> </a:t>
            </a:r>
            <a:r>
              <a:rPr lang="en-US" err="1">
                <a:latin typeface="Calibri"/>
                <a:ea typeface="Calibri"/>
                <a:cs typeface="Calibri"/>
              </a:rPr>
              <a:t>sessie</a:t>
            </a:r>
            <a:r>
              <a:rPr lang="en-US">
                <a:latin typeface="Calibri"/>
                <a:ea typeface="Calibri"/>
                <a:cs typeface="Calibri"/>
              </a:rPr>
              <a:t> </a:t>
            </a:r>
            <a:r>
              <a:rPr lang="en-US" err="1">
                <a:latin typeface="Calibri"/>
                <a:ea typeface="Calibri"/>
                <a:cs typeface="Calibri"/>
              </a:rPr>
              <a:t>vooruitblikken</a:t>
            </a:r>
            <a:r>
              <a:rPr lang="en-US">
                <a:latin typeface="Calibri"/>
                <a:ea typeface="Calibri"/>
                <a:cs typeface="Calibri"/>
              </a:rPr>
              <a:t> op </a:t>
            </a:r>
            <a:r>
              <a:rPr lang="en-US" err="1">
                <a:latin typeface="Calibri"/>
                <a:ea typeface="Calibri"/>
                <a:cs typeface="Calibri"/>
              </a:rPr>
              <a:t>Herijking</a:t>
            </a:r>
            <a:r>
              <a:rPr lang="en-US">
                <a:latin typeface="Calibri"/>
                <a:ea typeface="Calibri"/>
                <a:cs typeface="Calibri"/>
              </a:rPr>
              <a:t>, </a:t>
            </a:r>
            <a:r>
              <a:rPr lang="en-US" err="1">
                <a:latin typeface="Calibri"/>
                <a:ea typeface="Calibri"/>
                <a:cs typeface="Calibri"/>
              </a:rPr>
              <a:t>tijdens</a:t>
            </a:r>
            <a:r>
              <a:rPr lang="en-US">
                <a:latin typeface="Calibri"/>
                <a:ea typeface="Calibri"/>
                <a:cs typeface="Calibri"/>
              </a:rPr>
              <a:t> 2e </a:t>
            </a:r>
            <a:r>
              <a:rPr lang="en-US" err="1">
                <a:latin typeface="Calibri"/>
                <a:ea typeface="Calibri"/>
                <a:cs typeface="Calibri"/>
              </a:rPr>
              <a:t>sessie</a:t>
            </a:r>
            <a:r>
              <a:rPr lang="en-US">
                <a:latin typeface="Calibri"/>
                <a:ea typeface="Calibri"/>
                <a:cs typeface="Calibri"/>
              </a:rPr>
              <a:t> </a:t>
            </a:r>
            <a:r>
              <a:rPr lang="en-US" err="1">
                <a:latin typeface="Calibri"/>
                <a:ea typeface="Calibri"/>
                <a:cs typeface="Calibri"/>
              </a:rPr>
              <a:t>benoemen</a:t>
            </a:r>
            <a:r>
              <a:rPr lang="en-US">
                <a:latin typeface="Calibri"/>
                <a:ea typeface="Calibri"/>
                <a:cs typeface="Calibri"/>
              </a:rPr>
              <a:t> </a:t>
            </a:r>
            <a:r>
              <a:rPr lang="en-US" err="1">
                <a:latin typeface="Calibri"/>
                <a:ea typeface="Calibri"/>
                <a:cs typeface="Calibri"/>
              </a:rPr>
              <a:t>dat</a:t>
            </a:r>
            <a:r>
              <a:rPr lang="en-US">
                <a:latin typeface="Calibri"/>
                <a:ea typeface="Calibri"/>
                <a:cs typeface="Calibri"/>
              </a:rPr>
              <a:t> </a:t>
            </a:r>
            <a:r>
              <a:rPr lang="en-US" err="1">
                <a:latin typeface="Calibri"/>
                <a:ea typeface="Calibri"/>
                <a:cs typeface="Calibri"/>
              </a:rPr>
              <a:t>mogelijk</a:t>
            </a:r>
            <a:r>
              <a:rPr lang="en-US">
                <a:latin typeface="Calibri"/>
                <a:ea typeface="Calibri"/>
                <a:cs typeface="Calibri"/>
              </a:rPr>
              <a:t> </a:t>
            </a:r>
            <a:r>
              <a:rPr lang="en-US" err="1">
                <a:latin typeface="Calibri"/>
                <a:ea typeface="Calibri"/>
                <a:cs typeface="Calibri"/>
              </a:rPr>
              <a:t>een</a:t>
            </a:r>
            <a:r>
              <a:rPr lang="en-US">
                <a:latin typeface="Calibri"/>
                <a:ea typeface="Calibri"/>
                <a:cs typeface="Calibri"/>
              </a:rPr>
              <a:t> </a:t>
            </a:r>
            <a:r>
              <a:rPr lang="en-US" err="1">
                <a:latin typeface="Calibri"/>
                <a:ea typeface="Calibri"/>
                <a:cs typeface="Calibri"/>
              </a:rPr>
              <a:t>deel</a:t>
            </a:r>
            <a:r>
              <a:rPr lang="en-US">
                <a:latin typeface="Calibri"/>
                <a:ea typeface="Calibri"/>
                <a:cs typeface="Calibri"/>
              </a:rPr>
              <a:t> is </a:t>
            </a:r>
            <a:r>
              <a:rPr lang="en-US" err="1">
                <a:latin typeface="Calibri"/>
                <a:ea typeface="Calibri"/>
                <a:cs typeface="Calibri"/>
              </a:rPr>
              <a:t>blijven</a:t>
            </a:r>
            <a:r>
              <a:rPr lang="en-US">
                <a:latin typeface="Calibri"/>
                <a:ea typeface="Calibri"/>
                <a:cs typeface="Calibri"/>
              </a:rPr>
              <a:t> </a:t>
            </a:r>
            <a:r>
              <a:rPr lang="en-US" err="1">
                <a:latin typeface="Calibri"/>
                <a:ea typeface="Calibri"/>
                <a:cs typeface="Calibri"/>
              </a:rPr>
              <a:t>zitten</a:t>
            </a:r>
            <a:r>
              <a:rPr lang="en-US">
                <a:latin typeface="Calibri"/>
                <a:ea typeface="Calibri"/>
                <a:cs typeface="Calibri"/>
              </a:rPr>
              <a:t> </a:t>
            </a:r>
            <a:r>
              <a:rPr lang="en-US" err="1">
                <a:latin typeface="Calibri"/>
                <a:ea typeface="Calibri"/>
                <a:cs typeface="Calibri"/>
              </a:rPr>
              <a:t>na</a:t>
            </a:r>
            <a:r>
              <a:rPr lang="en-US">
                <a:latin typeface="Calibri"/>
                <a:ea typeface="Calibri"/>
                <a:cs typeface="Calibri"/>
              </a:rPr>
              <a:t> de </a:t>
            </a:r>
            <a:r>
              <a:rPr lang="en-US" err="1">
                <a:latin typeface="Calibri"/>
                <a:ea typeface="Calibri"/>
                <a:cs typeface="Calibri"/>
              </a:rPr>
              <a:t>presen</a:t>
            </a:r>
            <a:r>
              <a:rPr lang="en-US" err="1">
                <a:solidFill>
                  <a:srgbClr val="000000"/>
                </a:solidFill>
                <a:latin typeface="Calibri"/>
                <a:ea typeface="Calibri"/>
                <a:cs typeface="Calibri"/>
              </a:rPr>
              <a:t>tatie</a:t>
            </a:r>
            <a:r>
              <a:rPr lang="en-US">
                <a:latin typeface="Calibri"/>
                <a:ea typeface="Calibri"/>
                <a:cs typeface="Calibri"/>
              </a:rPr>
              <a:t> </a:t>
            </a:r>
            <a:r>
              <a:rPr lang="en-US" err="1">
                <a:latin typeface="Calibri"/>
                <a:ea typeface="Calibri"/>
                <a:cs typeface="Calibri"/>
              </a:rPr>
              <a:t>Herijking</a:t>
            </a:r>
            <a:r>
              <a:rPr lang="en-US">
                <a:latin typeface="Calibri"/>
                <a:ea typeface="Calibri"/>
                <a:cs typeface="Calibri"/>
              </a:rPr>
              <a:t> </a:t>
            </a:r>
            <a:r>
              <a:rPr lang="en-US" err="1">
                <a:latin typeface="Calibri"/>
                <a:ea typeface="Calibri"/>
                <a:cs typeface="Calibri"/>
              </a:rPr>
              <a:t>Zilverackers</a:t>
            </a:r>
            <a:r>
              <a:rPr lang="en-US">
                <a:latin typeface="Calibri"/>
                <a:ea typeface="Calibri"/>
                <a:cs typeface="Calibri"/>
              </a:rPr>
              <a:t>.</a:t>
            </a:r>
          </a:p>
        </p:txBody>
      </p:sp>
      <p:sp>
        <p:nvSpPr>
          <p:cNvPr id="4" name="Slide Number Placeholder 3"/>
          <p:cNvSpPr>
            <a:spLocks noGrp="1"/>
          </p:cNvSpPr>
          <p:nvPr>
            <p:ph type="sldNum" sz="quarter" idx="5"/>
          </p:nvPr>
        </p:nvSpPr>
        <p:spPr/>
        <p:txBody>
          <a:bodyPr/>
          <a:lstStyle/>
          <a:p>
            <a:fld id="{204A9E58-3C23-4353-90F0-7038712FE21C}" type="slidenum">
              <a:rPr lang="nl-NL" altLang="nl-NL"/>
              <a:pPr/>
              <a:t>2</a:t>
            </a:fld>
            <a:endParaRPr lang="nl-NL" altLang="nl-NL"/>
          </a:p>
        </p:txBody>
      </p:sp>
    </p:spTree>
    <p:extLst>
      <p:ext uri="{BB962C8B-B14F-4D97-AF65-F5344CB8AC3E}">
        <p14:creationId xmlns:p14="http://schemas.microsoft.com/office/powerpoint/2010/main" val="2333423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26D97-906B-A5DB-30FD-90039E7EE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6F101-10C8-727E-1899-73836A455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9C855A-80E1-F5DA-5D11-752803A1CAC7}"/>
              </a:ext>
            </a:extLst>
          </p:cNvPr>
          <p:cNvSpPr>
            <a:spLocks noGrp="1"/>
          </p:cNvSpPr>
          <p:nvPr>
            <p:ph type="body" idx="1"/>
          </p:nvPr>
        </p:nvSpPr>
        <p:spPr/>
        <p:txBody>
          <a:bodyPr/>
          <a:lstStyle/>
          <a:p>
            <a:r>
              <a:rPr lang="en-US">
                <a:latin typeface="Calibri"/>
                <a:ea typeface="Calibri"/>
                <a:cs typeface="Calibri"/>
              </a:rPr>
              <a:t>Let op: </a:t>
            </a:r>
            <a:r>
              <a:rPr lang="en-US" err="1">
                <a:latin typeface="Calibri"/>
                <a:ea typeface="Calibri"/>
                <a:cs typeface="Calibri"/>
              </a:rPr>
              <a:t>presentatie</a:t>
            </a:r>
            <a:r>
              <a:rPr lang="en-US">
                <a:latin typeface="Calibri"/>
                <a:ea typeface="Calibri"/>
                <a:cs typeface="Calibri"/>
              </a:rPr>
              <a:t> </a:t>
            </a:r>
            <a:r>
              <a:rPr lang="en-US" err="1">
                <a:latin typeface="Calibri"/>
                <a:ea typeface="Calibri"/>
                <a:cs typeface="Calibri"/>
              </a:rPr>
              <a:t>wordt</a:t>
            </a:r>
            <a:r>
              <a:rPr lang="en-US">
                <a:latin typeface="Calibri"/>
                <a:ea typeface="Calibri"/>
                <a:cs typeface="Calibri"/>
              </a:rPr>
              <a:t> 2x </a:t>
            </a:r>
            <a:r>
              <a:rPr lang="en-US" err="1">
                <a:latin typeface="Calibri"/>
                <a:ea typeface="Calibri"/>
                <a:cs typeface="Calibri"/>
              </a:rPr>
              <a:t>gegeven</a:t>
            </a:r>
            <a:r>
              <a:rPr lang="en-US">
                <a:latin typeface="Calibri"/>
                <a:ea typeface="Calibri"/>
                <a:cs typeface="Calibri"/>
              </a:rPr>
              <a:t>: 1x </a:t>
            </a:r>
            <a:r>
              <a:rPr lang="en-US" err="1">
                <a:latin typeface="Calibri"/>
                <a:ea typeface="Calibri"/>
                <a:cs typeface="Calibri"/>
              </a:rPr>
              <a:t>vóór</a:t>
            </a:r>
            <a:r>
              <a:rPr lang="en-US">
                <a:latin typeface="Calibri"/>
                <a:ea typeface="Calibri"/>
                <a:cs typeface="Calibri"/>
              </a:rPr>
              <a:t> </a:t>
            </a:r>
            <a:r>
              <a:rPr lang="en-US" err="1">
                <a:latin typeface="Calibri"/>
                <a:ea typeface="Calibri"/>
                <a:cs typeface="Calibri"/>
              </a:rPr>
              <a:t>Herijking</a:t>
            </a:r>
            <a:r>
              <a:rPr lang="en-US">
                <a:latin typeface="Calibri"/>
                <a:ea typeface="Calibri"/>
                <a:cs typeface="Calibri"/>
              </a:rPr>
              <a:t> </a:t>
            </a:r>
            <a:r>
              <a:rPr lang="en-US" err="1">
                <a:latin typeface="Calibri"/>
                <a:ea typeface="Calibri"/>
                <a:cs typeface="Calibri"/>
              </a:rPr>
              <a:t>Zilverackers</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1x er </a:t>
            </a:r>
            <a:r>
              <a:rPr lang="en-US" err="1">
                <a:latin typeface="Calibri"/>
                <a:ea typeface="Calibri"/>
                <a:cs typeface="Calibri"/>
              </a:rPr>
              <a:t>na.</a:t>
            </a:r>
            <a:r>
              <a:rPr lang="en-US">
                <a:latin typeface="Calibri"/>
                <a:ea typeface="Calibri"/>
                <a:cs typeface="Calibri"/>
              </a:rPr>
              <a:t> Even </a:t>
            </a:r>
            <a:r>
              <a:rPr lang="en-US" err="1">
                <a:latin typeface="Calibri"/>
                <a:ea typeface="Calibri"/>
                <a:cs typeface="Calibri"/>
              </a:rPr>
              <a:t>opletten</a:t>
            </a:r>
            <a:r>
              <a:rPr lang="en-US">
                <a:latin typeface="Calibri"/>
                <a:ea typeface="Calibri"/>
                <a:cs typeface="Calibri"/>
              </a:rPr>
              <a:t> met </a:t>
            </a:r>
            <a:r>
              <a:rPr lang="en-US" err="1">
                <a:latin typeface="Calibri"/>
                <a:ea typeface="Calibri"/>
                <a:cs typeface="Calibri"/>
              </a:rPr>
              <a:t>geven</a:t>
            </a:r>
            <a:r>
              <a:rPr lang="en-US">
                <a:latin typeface="Calibri"/>
                <a:ea typeface="Calibri"/>
                <a:cs typeface="Calibri"/>
              </a:rPr>
              <a:t> van </a:t>
            </a:r>
            <a:r>
              <a:rPr lang="en-US" err="1">
                <a:latin typeface="Calibri"/>
                <a:ea typeface="Calibri"/>
                <a:cs typeface="Calibri"/>
              </a:rPr>
              <a:t>een</a:t>
            </a:r>
            <a:r>
              <a:rPr lang="en-US">
                <a:latin typeface="Calibri"/>
                <a:ea typeface="Calibri"/>
                <a:cs typeface="Calibri"/>
              </a:rPr>
              <a:t> </a:t>
            </a:r>
            <a:r>
              <a:rPr lang="en-US" err="1">
                <a:latin typeface="Calibri"/>
                <a:ea typeface="Calibri"/>
                <a:cs typeface="Calibri"/>
              </a:rPr>
              <a:t>doorkijk</a:t>
            </a:r>
            <a:r>
              <a:rPr lang="en-US">
                <a:latin typeface="Calibri"/>
                <a:ea typeface="Calibri"/>
                <a:cs typeface="Calibri"/>
              </a:rPr>
              <a:t>: </a:t>
            </a:r>
            <a:r>
              <a:rPr lang="en-US" err="1">
                <a:latin typeface="Calibri"/>
                <a:ea typeface="Calibri"/>
                <a:cs typeface="Calibri"/>
              </a:rPr>
              <a:t>tijdens</a:t>
            </a:r>
            <a:r>
              <a:rPr lang="en-US">
                <a:latin typeface="Calibri"/>
                <a:ea typeface="Calibri"/>
                <a:cs typeface="Calibri"/>
              </a:rPr>
              <a:t> de </a:t>
            </a:r>
            <a:r>
              <a:rPr lang="en-US" err="1">
                <a:latin typeface="Calibri"/>
                <a:ea typeface="Calibri"/>
                <a:cs typeface="Calibri"/>
              </a:rPr>
              <a:t>eerste</a:t>
            </a:r>
            <a:r>
              <a:rPr lang="en-US">
                <a:latin typeface="Calibri"/>
                <a:ea typeface="Calibri"/>
                <a:cs typeface="Calibri"/>
              </a:rPr>
              <a:t> </a:t>
            </a:r>
            <a:r>
              <a:rPr lang="en-US" err="1">
                <a:latin typeface="Calibri"/>
                <a:ea typeface="Calibri"/>
                <a:cs typeface="Calibri"/>
              </a:rPr>
              <a:t>sessie</a:t>
            </a:r>
            <a:r>
              <a:rPr lang="en-US">
                <a:latin typeface="Calibri"/>
                <a:ea typeface="Calibri"/>
                <a:cs typeface="Calibri"/>
              </a:rPr>
              <a:t> </a:t>
            </a:r>
            <a:r>
              <a:rPr lang="en-US" err="1">
                <a:latin typeface="Calibri"/>
                <a:ea typeface="Calibri"/>
                <a:cs typeface="Calibri"/>
              </a:rPr>
              <a:t>vooruitblikken</a:t>
            </a:r>
            <a:r>
              <a:rPr lang="en-US">
                <a:latin typeface="Calibri"/>
                <a:ea typeface="Calibri"/>
                <a:cs typeface="Calibri"/>
              </a:rPr>
              <a:t> op </a:t>
            </a:r>
            <a:r>
              <a:rPr lang="en-US" err="1">
                <a:latin typeface="Calibri"/>
                <a:ea typeface="Calibri"/>
                <a:cs typeface="Calibri"/>
              </a:rPr>
              <a:t>Herijking</a:t>
            </a:r>
            <a:r>
              <a:rPr lang="en-US">
                <a:latin typeface="Calibri"/>
                <a:ea typeface="Calibri"/>
                <a:cs typeface="Calibri"/>
              </a:rPr>
              <a:t>, </a:t>
            </a:r>
            <a:r>
              <a:rPr lang="en-US" err="1">
                <a:latin typeface="Calibri"/>
                <a:ea typeface="Calibri"/>
                <a:cs typeface="Calibri"/>
              </a:rPr>
              <a:t>tijdens</a:t>
            </a:r>
            <a:r>
              <a:rPr lang="en-US">
                <a:latin typeface="Calibri"/>
                <a:ea typeface="Calibri"/>
                <a:cs typeface="Calibri"/>
              </a:rPr>
              <a:t> 2e </a:t>
            </a:r>
            <a:r>
              <a:rPr lang="en-US" err="1">
                <a:latin typeface="Calibri"/>
                <a:ea typeface="Calibri"/>
                <a:cs typeface="Calibri"/>
              </a:rPr>
              <a:t>sessie</a:t>
            </a:r>
            <a:r>
              <a:rPr lang="en-US">
                <a:latin typeface="Calibri"/>
                <a:ea typeface="Calibri"/>
                <a:cs typeface="Calibri"/>
              </a:rPr>
              <a:t> </a:t>
            </a:r>
            <a:r>
              <a:rPr lang="en-US" err="1">
                <a:latin typeface="Calibri"/>
                <a:ea typeface="Calibri"/>
                <a:cs typeface="Calibri"/>
              </a:rPr>
              <a:t>benoemen</a:t>
            </a:r>
            <a:r>
              <a:rPr lang="en-US">
                <a:latin typeface="Calibri"/>
                <a:ea typeface="Calibri"/>
                <a:cs typeface="Calibri"/>
              </a:rPr>
              <a:t> </a:t>
            </a:r>
            <a:r>
              <a:rPr lang="en-US" err="1">
                <a:latin typeface="Calibri"/>
                <a:ea typeface="Calibri"/>
                <a:cs typeface="Calibri"/>
              </a:rPr>
              <a:t>dat</a:t>
            </a:r>
            <a:r>
              <a:rPr lang="en-US">
                <a:latin typeface="Calibri"/>
                <a:ea typeface="Calibri"/>
                <a:cs typeface="Calibri"/>
              </a:rPr>
              <a:t> </a:t>
            </a:r>
            <a:r>
              <a:rPr lang="en-US" err="1">
                <a:latin typeface="Calibri"/>
                <a:ea typeface="Calibri"/>
                <a:cs typeface="Calibri"/>
              </a:rPr>
              <a:t>mogelijk</a:t>
            </a:r>
            <a:r>
              <a:rPr lang="en-US">
                <a:latin typeface="Calibri"/>
                <a:ea typeface="Calibri"/>
                <a:cs typeface="Calibri"/>
              </a:rPr>
              <a:t> </a:t>
            </a:r>
            <a:r>
              <a:rPr lang="en-US" err="1">
                <a:latin typeface="Calibri"/>
                <a:ea typeface="Calibri"/>
                <a:cs typeface="Calibri"/>
              </a:rPr>
              <a:t>een</a:t>
            </a:r>
            <a:r>
              <a:rPr lang="en-US">
                <a:latin typeface="Calibri"/>
                <a:ea typeface="Calibri"/>
                <a:cs typeface="Calibri"/>
              </a:rPr>
              <a:t> </a:t>
            </a:r>
            <a:r>
              <a:rPr lang="en-US" err="1">
                <a:latin typeface="Calibri"/>
                <a:ea typeface="Calibri"/>
                <a:cs typeface="Calibri"/>
              </a:rPr>
              <a:t>deel</a:t>
            </a:r>
            <a:r>
              <a:rPr lang="en-US">
                <a:latin typeface="Calibri"/>
                <a:ea typeface="Calibri"/>
                <a:cs typeface="Calibri"/>
              </a:rPr>
              <a:t> is </a:t>
            </a:r>
            <a:r>
              <a:rPr lang="en-US" err="1">
                <a:latin typeface="Calibri"/>
                <a:ea typeface="Calibri"/>
                <a:cs typeface="Calibri"/>
              </a:rPr>
              <a:t>blijven</a:t>
            </a:r>
            <a:r>
              <a:rPr lang="en-US">
                <a:latin typeface="Calibri"/>
                <a:ea typeface="Calibri"/>
                <a:cs typeface="Calibri"/>
              </a:rPr>
              <a:t> </a:t>
            </a:r>
            <a:r>
              <a:rPr lang="en-US" err="1">
                <a:latin typeface="Calibri"/>
                <a:ea typeface="Calibri"/>
                <a:cs typeface="Calibri"/>
              </a:rPr>
              <a:t>zitten</a:t>
            </a:r>
            <a:r>
              <a:rPr lang="en-US">
                <a:latin typeface="Calibri"/>
                <a:ea typeface="Calibri"/>
                <a:cs typeface="Calibri"/>
              </a:rPr>
              <a:t> </a:t>
            </a:r>
            <a:r>
              <a:rPr lang="en-US" err="1">
                <a:latin typeface="Calibri"/>
                <a:ea typeface="Calibri"/>
                <a:cs typeface="Calibri"/>
              </a:rPr>
              <a:t>na</a:t>
            </a:r>
            <a:r>
              <a:rPr lang="en-US">
                <a:latin typeface="Calibri"/>
                <a:ea typeface="Calibri"/>
                <a:cs typeface="Calibri"/>
              </a:rPr>
              <a:t> de </a:t>
            </a:r>
            <a:r>
              <a:rPr lang="en-US" err="1">
                <a:latin typeface="Calibri"/>
                <a:ea typeface="Calibri"/>
                <a:cs typeface="Calibri"/>
              </a:rPr>
              <a:t>presen</a:t>
            </a:r>
            <a:r>
              <a:rPr lang="en-US" err="1">
                <a:solidFill>
                  <a:srgbClr val="000000"/>
                </a:solidFill>
                <a:latin typeface="Calibri"/>
                <a:ea typeface="Calibri"/>
                <a:cs typeface="Calibri"/>
              </a:rPr>
              <a:t>tatie</a:t>
            </a:r>
            <a:r>
              <a:rPr lang="en-US">
                <a:latin typeface="Calibri"/>
                <a:ea typeface="Calibri"/>
                <a:cs typeface="Calibri"/>
              </a:rPr>
              <a:t> </a:t>
            </a:r>
            <a:r>
              <a:rPr lang="en-US" err="1">
                <a:latin typeface="Calibri"/>
                <a:ea typeface="Calibri"/>
                <a:cs typeface="Calibri"/>
              </a:rPr>
              <a:t>Herijking</a:t>
            </a:r>
            <a:r>
              <a:rPr lang="en-US">
                <a:latin typeface="Calibri"/>
                <a:ea typeface="Calibri"/>
                <a:cs typeface="Calibri"/>
              </a:rPr>
              <a:t> </a:t>
            </a:r>
            <a:r>
              <a:rPr lang="en-US" err="1">
                <a:latin typeface="Calibri"/>
                <a:ea typeface="Calibri"/>
                <a:cs typeface="Calibri"/>
              </a:rPr>
              <a:t>Zilverackers</a:t>
            </a:r>
            <a:r>
              <a:rPr lang="en-US">
                <a:latin typeface="Calibri"/>
                <a:ea typeface="Calibri"/>
                <a:cs typeface="Calibri"/>
              </a:rPr>
              <a:t>.</a:t>
            </a:r>
          </a:p>
        </p:txBody>
      </p:sp>
      <p:sp>
        <p:nvSpPr>
          <p:cNvPr id="4" name="Slide Number Placeholder 3">
            <a:extLst>
              <a:ext uri="{FF2B5EF4-FFF2-40B4-BE49-F238E27FC236}">
                <a16:creationId xmlns:a16="http://schemas.microsoft.com/office/drawing/2014/main" id="{B43680C7-498C-A01F-9884-5D57A86B0246}"/>
              </a:ext>
            </a:extLst>
          </p:cNvPr>
          <p:cNvSpPr>
            <a:spLocks noGrp="1"/>
          </p:cNvSpPr>
          <p:nvPr>
            <p:ph type="sldNum" sz="quarter" idx="5"/>
          </p:nvPr>
        </p:nvSpPr>
        <p:spPr/>
        <p:txBody>
          <a:bodyPr/>
          <a:lstStyle/>
          <a:p>
            <a:fld id="{204A9E58-3C23-4353-90F0-7038712FE21C}" type="slidenum">
              <a:rPr lang="nl-NL" altLang="nl-NL"/>
              <a:pPr/>
              <a:t>3</a:t>
            </a:fld>
            <a:endParaRPr lang="nl-NL" altLang="nl-NL"/>
          </a:p>
        </p:txBody>
      </p:sp>
    </p:spTree>
    <p:extLst>
      <p:ext uri="{BB962C8B-B14F-4D97-AF65-F5344CB8AC3E}">
        <p14:creationId xmlns:p14="http://schemas.microsoft.com/office/powerpoint/2010/main" val="374060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2C30E-6F5D-2395-FC9B-9E600E36A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0298D-5D3D-4E5C-F484-B9057D2F7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89069-C03C-6740-62C8-85C4458FB9E0}"/>
              </a:ext>
            </a:extLst>
          </p:cNvPr>
          <p:cNvSpPr>
            <a:spLocks noGrp="1"/>
          </p:cNvSpPr>
          <p:nvPr>
            <p:ph type="body" idx="1"/>
          </p:nvPr>
        </p:nvSpPr>
        <p:spPr/>
        <p:txBody>
          <a:bodyPr/>
          <a:lstStyle/>
          <a:p>
            <a:r>
              <a:rPr lang="en-US">
                <a:latin typeface="Calibri"/>
                <a:ea typeface="Calibri"/>
                <a:cs typeface="Calibri"/>
              </a:rPr>
              <a:t>Let op: </a:t>
            </a:r>
            <a:r>
              <a:rPr lang="en-US" err="1">
                <a:latin typeface="Calibri"/>
                <a:ea typeface="Calibri"/>
                <a:cs typeface="Calibri"/>
              </a:rPr>
              <a:t>presentatie</a:t>
            </a:r>
            <a:r>
              <a:rPr lang="en-US">
                <a:latin typeface="Calibri"/>
                <a:ea typeface="Calibri"/>
                <a:cs typeface="Calibri"/>
              </a:rPr>
              <a:t> </a:t>
            </a:r>
            <a:r>
              <a:rPr lang="en-US" err="1">
                <a:latin typeface="Calibri"/>
                <a:ea typeface="Calibri"/>
                <a:cs typeface="Calibri"/>
              </a:rPr>
              <a:t>wordt</a:t>
            </a:r>
            <a:r>
              <a:rPr lang="en-US">
                <a:latin typeface="Calibri"/>
                <a:ea typeface="Calibri"/>
                <a:cs typeface="Calibri"/>
              </a:rPr>
              <a:t> 2x </a:t>
            </a:r>
            <a:r>
              <a:rPr lang="en-US" err="1">
                <a:latin typeface="Calibri"/>
                <a:ea typeface="Calibri"/>
                <a:cs typeface="Calibri"/>
              </a:rPr>
              <a:t>gegeven</a:t>
            </a:r>
            <a:r>
              <a:rPr lang="en-US">
                <a:latin typeface="Calibri"/>
                <a:ea typeface="Calibri"/>
                <a:cs typeface="Calibri"/>
              </a:rPr>
              <a:t>: 1x </a:t>
            </a:r>
            <a:r>
              <a:rPr lang="en-US" err="1">
                <a:latin typeface="Calibri"/>
                <a:ea typeface="Calibri"/>
                <a:cs typeface="Calibri"/>
              </a:rPr>
              <a:t>vóór</a:t>
            </a:r>
            <a:r>
              <a:rPr lang="en-US">
                <a:latin typeface="Calibri"/>
                <a:ea typeface="Calibri"/>
                <a:cs typeface="Calibri"/>
              </a:rPr>
              <a:t> </a:t>
            </a:r>
            <a:r>
              <a:rPr lang="en-US" err="1">
                <a:latin typeface="Calibri"/>
                <a:ea typeface="Calibri"/>
                <a:cs typeface="Calibri"/>
              </a:rPr>
              <a:t>Herijking</a:t>
            </a:r>
            <a:r>
              <a:rPr lang="en-US">
                <a:latin typeface="Calibri"/>
                <a:ea typeface="Calibri"/>
                <a:cs typeface="Calibri"/>
              </a:rPr>
              <a:t> </a:t>
            </a:r>
            <a:r>
              <a:rPr lang="en-US" err="1">
                <a:latin typeface="Calibri"/>
                <a:ea typeface="Calibri"/>
                <a:cs typeface="Calibri"/>
              </a:rPr>
              <a:t>Zilverackers</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1x er </a:t>
            </a:r>
            <a:r>
              <a:rPr lang="en-US" err="1">
                <a:latin typeface="Calibri"/>
                <a:ea typeface="Calibri"/>
                <a:cs typeface="Calibri"/>
              </a:rPr>
              <a:t>na.</a:t>
            </a:r>
            <a:r>
              <a:rPr lang="en-US">
                <a:latin typeface="Calibri"/>
                <a:ea typeface="Calibri"/>
                <a:cs typeface="Calibri"/>
              </a:rPr>
              <a:t> Even </a:t>
            </a:r>
            <a:r>
              <a:rPr lang="en-US" err="1">
                <a:latin typeface="Calibri"/>
                <a:ea typeface="Calibri"/>
                <a:cs typeface="Calibri"/>
              </a:rPr>
              <a:t>opletten</a:t>
            </a:r>
            <a:r>
              <a:rPr lang="en-US">
                <a:latin typeface="Calibri"/>
                <a:ea typeface="Calibri"/>
                <a:cs typeface="Calibri"/>
              </a:rPr>
              <a:t> met </a:t>
            </a:r>
            <a:r>
              <a:rPr lang="en-US" err="1">
                <a:latin typeface="Calibri"/>
                <a:ea typeface="Calibri"/>
                <a:cs typeface="Calibri"/>
              </a:rPr>
              <a:t>geven</a:t>
            </a:r>
            <a:r>
              <a:rPr lang="en-US">
                <a:latin typeface="Calibri"/>
                <a:ea typeface="Calibri"/>
                <a:cs typeface="Calibri"/>
              </a:rPr>
              <a:t> van </a:t>
            </a:r>
            <a:r>
              <a:rPr lang="en-US" err="1">
                <a:latin typeface="Calibri"/>
                <a:ea typeface="Calibri"/>
                <a:cs typeface="Calibri"/>
              </a:rPr>
              <a:t>een</a:t>
            </a:r>
            <a:r>
              <a:rPr lang="en-US">
                <a:latin typeface="Calibri"/>
                <a:ea typeface="Calibri"/>
                <a:cs typeface="Calibri"/>
              </a:rPr>
              <a:t> </a:t>
            </a:r>
            <a:r>
              <a:rPr lang="en-US" err="1">
                <a:latin typeface="Calibri"/>
                <a:ea typeface="Calibri"/>
                <a:cs typeface="Calibri"/>
              </a:rPr>
              <a:t>doorkijk</a:t>
            </a:r>
            <a:r>
              <a:rPr lang="en-US">
                <a:latin typeface="Calibri"/>
                <a:ea typeface="Calibri"/>
                <a:cs typeface="Calibri"/>
              </a:rPr>
              <a:t>: </a:t>
            </a:r>
            <a:r>
              <a:rPr lang="en-US" err="1">
                <a:latin typeface="Calibri"/>
                <a:ea typeface="Calibri"/>
                <a:cs typeface="Calibri"/>
              </a:rPr>
              <a:t>tijdens</a:t>
            </a:r>
            <a:r>
              <a:rPr lang="en-US">
                <a:latin typeface="Calibri"/>
                <a:ea typeface="Calibri"/>
                <a:cs typeface="Calibri"/>
              </a:rPr>
              <a:t> de </a:t>
            </a:r>
            <a:r>
              <a:rPr lang="en-US" err="1">
                <a:latin typeface="Calibri"/>
                <a:ea typeface="Calibri"/>
                <a:cs typeface="Calibri"/>
              </a:rPr>
              <a:t>eerste</a:t>
            </a:r>
            <a:r>
              <a:rPr lang="en-US">
                <a:latin typeface="Calibri"/>
                <a:ea typeface="Calibri"/>
                <a:cs typeface="Calibri"/>
              </a:rPr>
              <a:t> </a:t>
            </a:r>
            <a:r>
              <a:rPr lang="en-US" err="1">
                <a:latin typeface="Calibri"/>
                <a:ea typeface="Calibri"/>
                <a:cs typeface="Calibri"/>
              </a:rPr>
              <a:t>sessie</a:t>
            </a:r>
            <a:r>
              <a:rPr lang="en-US">
                <a:latin typeface="Calibri"/>
                <a:ea typeface="Calibri"/>
                <a:cs typeface="Calibri"/>
              </a:rPr>
              <a:t> </a:t>
            </a:r>
            <a:r>
              <a:rPr lang="en-US" err="1">
                <a:latin typeface="Calibri"/>
                <a:ea typeface="Calibri"/>
                <a:cs typeface="Calibri"/>
              </a:rPr>
              <a:t>vooruitblikken</a:t>
            </a:r>
            <a:r>
              <a:rPr lang="en-US">
                <a:latin typeface="Calibri"/>
                <a:ea typeface="Calibri"/>
                <a:cs typeface="Calibri"/>
              </a:rPr>
              <a:t> op </a:t>
            </a:r>
            <a:r>
              <a:rPr lang="en-US" err="1">
                <a:latin typeface="Calibri"/>
                <a:ea typeface="Calibri"/>
                <a:cs typeface="Calibri"/>
              </a:rPr>
              <a:t>Herijking</a:t>
            </a:r>
            <a:r>
              <a:rPr lang="en-US">
                <a:latin typeface="Calibri"/>
                <a:ea typeface="Calibri"/>
                <a:cs typeface="Calibri"/>
              </a:rPr>
              <a:t>, </a:t>
            </a:r>
            <a:r>
              <a:rPr lang="en-US" err="1">
                <a:latin typeface="Calibri"/>
                <a:ea typeface="Calibri"/>
                <a:cs typeface="Calibri"/>
              </a:rPr>
              <a:t>tijdens</a:t>
            </a:r>
            <a:r>
              <a:rPr lang="en-US">
                <a:latin typeface="Calibri"/>
                <a:ea typeface="Calibri"/>
                <a:cs typeface="Calibri"/>
              </a:rPr>
              <a:t> 2e </a:t>
            </a:r>
            <a:r>
              <a:rPr lang="en-US" err="1">
                <a:latin typeface="Calibri"/>
                <a:ea typeface="Calibri"/>
                <a:cs typeface="Calibri"/>
              </a:rPr>
              <a:t>sessie</a:t>
            </a:r>
            <a:r>
              <a:rPr lang="en-US">
                <a:latin typeface="Calibri"/>
                <a:ea typeface="Calibri"/>
                <a:cs typeface="Calibri"/>
              </a:rPr>
              <a:t> </a:t>
            </a:r>
            <a:r>
              <a:rPr lang="en-US" err="1">
                <a:latin typeface="Calibri"/>
                <a:ea typeface="Calibri"/>
                <a:cs typeface="Calibri"/>
              </a:rPr>
              <a:t>benoemen</a:t>
            </a:r>
            <a:r>
              <a:rPr lang="en-US">
                <a:latin typeface="Calibri"/>
                <a:ea typeface="Calibri"/>
                <a:cs typeface="Calibri"/>
              </a:rPr>
              <a:t> </a:t>
            </a:r>
            <a:r>
              <a:rPr lang="en-US" err="1">
                <a:latin typeface="Calibri"/>
                <a:ea typeface="Calibri"/>
                <a:cs typeface="Calibri"/>
              </a:rPr>
              <a:t>dat</a:t>
            </a:r>
            <a:r>
              <a:rPr lang="en-US">
                <a:latin typeface="Calibri"/>
                <a:ea typeface="Calibri"/>
                <a:cs typeface="Calibri"/>
              </a:rPr>
              <a:t> </a:t>
            </a:r>
            <a:r>
              <a:rPr lang="en-US" err="1">
                <a:latin typeface="Calibri"/>
                <a:ea typeface="Calibri"/>
                <a:cs typeface="Calibri"/>
              </a:rPr>
              <a:t>mogelijk</a:t>
            </a:r>
            <a:r>
              <a:rPr lang="en-US">
                <a:latin typeface="Calibri"/>
                <a:ea typeface="Calibri"/>
                <a:cs typeface="Calibri"/>
              </a:rPr>
              <a:t> </a:t>
            </a:r>
            <a:r>
              <a:rPr lang="en-US" err="1">
                <a:latin typeface="Calibri"/>
                <a:ea typeface="Calibri"/>
                <a:cs typeface="Calibri"/>
              </a:rPr>
              <a:t>een</a:t>
            </a:r>
            <a:r>
              <a:rPr lang="en-US">
                <a:latin typeface="Calibri"/>
                <a:ea typeface="Calibri"/>
                <a:cs typeface="Calibri"/>
              </a:rPr>
              <a:t> </a:t>
            </a:r>
            <a:r>
              <a:rPr lang="en-US" err="1">
                <a:latin typeface="Calibri"/>
                <a:ea typeface="Calibri"/>
                <a:cs typeface="Calibri"/>
              </a:rPr>
              <a:t>deel</a:t>
            </a:r>
            <a:r>
              <a:rPr lang="en-US">
                <a:latin typeface="Calibri"/>
                <a:ea typeface="Calibri"/>
                <a:cs typeface="Calibri"/>
              </a:rPr>
              <a:t> is </a:t>
            </a:r>
            <a:r>
              <a:rPr lang="en-US" err="1">
                <a:latin typeface="Calibri"/>
                <a:ea typeface="Calibri"/>
                <a:cs typeface="Calibri"/>
              </a:rPr>
              <a:t>blijven</a:t>
            </a:r>
            <a:r>
              <a:rPr lang="en-US">
                <a:latin typeface="Calibri"/>
                <a:ea typeface="Calibri"/>
                <a:cs typeface="Calibri"/>
              </a:rPr>
              <a:t> </a:t>
            </a:r>
            <a:r>
              <a:rPr lang="en-US" err="1">
                <a:latin typeface="Calibri"/>
                <a:ea typeface="Calibri"/>
                <a:cs typeface="Calibri"/>
              </a:rPr>
              <a:t>zitten</a:t>
            </a:r>
            <a:r>
              <a:rPr lang="en-US">
                <a:latin typeface="Calibri"/>
                <a:ea typeface="Calibri"/>
                <a:cs typeface="Calibri"/>
              </a:rPr>
              <a:t> </a:t>
            </a:r>
            <a:r>
              <a:rPr lang="en-US" err="1">
                <a:latin typeface="Calibri"/>
                <a:ea typeface="Calibri"/>
                <a:cs typeface="Calibri"/>
              </a:rPr>
              <a:t>na</a:t>
            </a:r>
            <a:r>
              <a:rPr lang="en-US">
                <a:latin typeface="Calibri"/>
                <a:ea typeface="Calibri"/>
                <a:cs typeface="Calibri"/>
              </a:rPr>
              <a:t> de </a:t>
            </a:r>
            <a:r>
              <a:rPr lang="en-US" err="1">
                <a:latin typeface="Calibri"/>
                <a:ea typeface="Calibri"/>
                <a:cs typeface="Calibri"/>
              </a:rPr>
              <a:t>presen</a:t>
            </a:r>
            <a:r>
              <a:rPr lang="en-US" err="1">
                <a:solidFill>
                  <a:srgbClr val="000000"/>
                </a:solidFill>
                <a:latin typeface="Calibri"/>
                <a:ea typeface="Calibri"/>
                <a:cs typeface="Calibri"/>
              </a:rPr>
              <a:t>tatie</a:t>
            </a:r>
            <a:r>
              <a:rPr lang="en-US">
                <a:latin typeface="Calibri"/>
                <a:ea typeface="Calibri"/>
                <a:cs typeface="Calibri"/>
              </a:rPr>
              <a:t> </a:t>
            </a:r>
            <a:r>
              <a:rPr lang="en-US" err="1">
                <a:latin typeface="Calibri"/>
                <a:ea typeface="Calibri"/>
                <a:cs typeface="Calibri"/>
              </a:rPr>
              <a:t>Herijking</a:t>
            </a:r>
            <a:r>
              <a:rPr lang="en-US">
                <a:latin typeface="Calibri"/>
                <a:ea typeface="Calibri"/>
                <a:cs typeface="Calibri"/>
              </a:rPr>
              <a:t> </a:t>
            </a:r>
            <a:r>
              <a:rPr lang="en-US" err="1">
                <a:latin typeface="Calibri"/>
                <a:ea typeface="Calibri"/>
                <a:cs typeface="Calibri"/>
              </a:rPr>
              <a:t>Zilverackers</a:t>
            </a:r>
            <a:r>
              <a:rPr lang="en-US">
                <a:latin typeface="Calibri"/>
                <a:ea typeface="Calibri"/>
                <a:cs typeface="Calibri"/>
              </a:rPr>
              <a:t>.</a:t>
            </a:r>
          </a:p>
        </p:txBody>
      </p:sp>
      <p:sp>
        <p:nvSpPr>
          <p:cNvPr id="4" name="Slide Number Placeholder 3">
            <a:extLst>
              <a:ext uri="{FF2B5EF4-FFF2-40B4-BE49-F238E27FC236}">
                <a16:creationId xmlns:a16="http://schemas.microsoft.com/office/drawing/2014/main" id="{F33F9EB7-2986-0E58-2356-59742A388BB7}"/>
              </a:ext>
            </a:extLst>
          </p:cNvPr>
          <p:cNvSpPr>
            <a:spLocks noGrp="1"/>
          </p:cNvSpPr>
          <p:nvPr>
            <p:ph type="sldNum" sz="quarter" idx="5"/>
          </p:nvPr>
        </p:nvSpPr>
        <p:spPr/>
        <p:txBody>
          <a:bodyPr/>
          <a:lstStyle/>
          <a:p>
            <a:fld id="{204A9E58-3C23-4353-90F0-7038712FE21C}" type="slidenum">
              <a:rPr lang="nl-NL" altLang="nl-NL"/>
              <a:pPr/>
              <a:t>4</a:t>
            </a:fld>
            <a:endParaRPr lang="nl-NL" altLang="nl-NL"/>
          </a:p>
        </p:txBody>
      </p:sp>
    </p:spTree>
    <p:extLst>
      <p:ext uri="{BB962C8B-B14F-4D97-AF65-F5344CB8AC3E}">
        <p14:creationId xmlns:p14="http://schemas.microsoft.com/office/powerpoint/2010/main" val="334591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nl-NL" b="1">
                <a:highlight>
                  <a:srgbClr val="FFFFFF"/>
                </a:highlight>
              </a:rPr>
              <a:t>Waarom gaat het Sondervick van 50km naar 30km?</a:t>
            </a:r>
            <a:endParaRPr lang="en-US">
              <a:highlight>
                <a:srgbClr val="FFFFFF"/>
              </a:highlight>
            </a:endParaRPr>
          </a:p>
          <a:p>
            <a:r>
              <a:rPr lang="nl-NL" b="1">
                <a:highlight>
                  <a:srgbClr val="FFFFFF"/>
                </a:highlight>
                <a:latin typeface="Arial"/>
                <a:cs typeface="Arial"/>
              </a:rPr>
              <a:t>Antwoordrichting:</a:t>
            </a:r>
            <a:br>
              <a:rPr lang="nl-NL" b="1">
                <a:highlight>
                  <a:srgbClr val="FFFFFF"/>
                </a:highlight>
                <a:cs typeface="Arial"/>
              </a:rPr>
            </a:br>
            <a:r>
              <a:rPr lang="nl-NL" b="1">
                <a:highlight>
                  <a:srgbClr val="FFFFFF"/>
                </a:highlight>
                <a:latin typeface="Arial"/>
                <a:cs typeface="Arial"/>
              </a:rPr>
              <a:t>We kiezen voor 30 km/uur op Sondervick om alle lopende ontwikkelingen in de buurt goed op elkaar af te stemmen. Denk aan verbeteringen bij de Roskam, de Antwerpsebaan, de nieuwe fietsverbinding en het voetpad naar de Heerbaan. Zo pakken we alles samen aan, voor meer leefbaarheid en veiligheid.</a:t>
            </a:r>
            <a:endParaRPr lang="en-US">
              <a:highlight>
                <a:srgbClr val="FFFFFF"/>
              </a:highlight>
              <a:latin typeface="Arial"/>
              <a:cs typeface="Arial"/>
            </a:endParaRPr>
          </a:p>
          <a:p>
            <a:r>
              <a:rPr lang="nl-NL" i="1">
                <a:highlight>
                  <a:srgbClr val="FFFFFF"/>
                </a:highlight>
              </a:rPr>
              <a:t>Dit is geen nieuw idee; het stond al eerder in het VCP en GVVP. Nu willen we het snel uitvoeren, in 2026, daarom vragen we ook alvast budget aan.</a:t>
            </a:r>
            <a:endParaRPr lang="en-US">
              <a:highlight>
                <a:srgbClr val="FFFFFF"/>
              </a:highlight>
            </a:endParaRPr>
          </a:p>
          <a:p>
            <a:r>
              <a:rPr lang="nl-NL" b="1" i="1">
                <a:highlight>
                  <a:srgbClr val="FFFFFF"/>
                </a:highlight>
              </a:rPr>
              <a:t>Sondervick Noord:</a:t>
            </a:r>
            <a:r>
              <a:rPr lang="nl-NL" i="1">
                <a:highlight>
                  <a:srgbClr val="FFFFFF"/>
                </a:highlight>
              </a:rPr>
              <a:t> Dat doen we om de leefbaarheid en verkeersveiligheid te verbeteren. Op dat deel wordt nu vaak te hard gereden, en de ruimte is daar krap, met bomen dicht op de weg.</a:t>
            </a:r>
            <a:endParaRPr lang="en-US">
              <a:highlight>
                <a:srgbClr val="FFFFFF"/>
              </a:highlight>
            </a:endParaRPr>
          </a:p>
          <a:p>
            <a:r>
              <a:rPr lang="nl-NL" i="1">
                <a:highlight>
                  <a:srgbClr val="FFFFFF"/>
                </a:highlight>
              </a:rPr>
              <a:t>Een lagere snelheid maakt het veiliger voor fietsers en voetgangers, en past beter bij de woonomgeving.</a:t>
            </a:r>
            <a:endParaRPr lang="en-US">
              <a:highlight>
                <a:srgbClr val="FFFFFF"/>
              </a:highlight>
            </a:endParaRPr>
          </a:p>
          <a:p>
            <a:r>
              <a:rPr lang="nl-NL" i="1">
                <a:highlight>
                  <a:srgbClr val="FFFFFF"/>
                </a:highlight>
              </a:rPr>
              <a:t>Daarnaast helpt 30 km/uur om het verkeer te sturen. We willen doorgaand verkeer liever via de Zilverbaan en de Sterrenlaan leiden, en niet door de woonwijken van Zonderwijk en Veldhvoen-Dorp.</a:t>
            </a:r>
            <a:endParaRPr lang="en-US">
              <a:highlight>
                <a:srgbClr val="FFFFFF"/>
              </a:highlight>
            </a:endParaRPr>
          </a:p>
          <a:p>
            <a:r>
              <a:rPr lang="nl-NL" i="1">
                <a:highlight>
                  <a:srgbClr val="FFFFFF"/>
                </a:highlight>
              </a:rPr>
              <a:t>Zo houden we de wijk rustig en veilig.</a:t>
            </a:r>
            <a:endParaRPr lang="en-US">
              <a:highlight>
                <a:srgbClr val="FFFFFF"/>
              </a:highlight>
            </a:endParaRPr>
          </a:p>
          <a:p>
            <a:endParaRPr lang="en-US">
              <a:cs typeface="Arial"/>
            </a:endParaRPr>
          </a:p>
          <a:p>
            <a:r>
              <a:rPr lang="en-US">
                <a:latin typeface="Arial"/>
                <a:cs typeface="Arial"/>
              </a:rPr>
              <a:t>1.2 De </a:t>
            </a:r>
            <a:r>
              <a:rPr lang="en-US" err="1">
                <a:latin typeface="Arial"/>
                <a:cs typeface="Arial"/>
              </a:rPr>
              <a:t>wegcategorisering</a:t>
            </a:r>
            <a:r>
              <a:rPr lang="en-US">
                <a:latin typeface="Arial"/>
                <a:cs typeface="Arial"/>
              </a:rPr>
              <a:t> is op </a:t>
            </a:r>
            <a:r>
              <a:rPr lang="en-US" err="1">
                <a:latin typeface="Arial"/>
                <a:cs typeface="Arial"/>
              </a:rPr>
              <a:t>onderdelen</a:t>
            </a:r>
            <a:r>
              <a:rPr lang="en-US">
                <a:latin typeface="Arial"/>
                <a:cs typeface="Arial"/>
              </a:rPr>
              <a:t> </a:t>
            </a:r>
            <a:r>
              <a:rPr lang="en-US" err="1">
                <a:latin typeface="Arial"/>
                <a:cs typeface="Arial"/>
              </a:rPr>
              <a:t>aangepast</a:t>
            </a:r>
            <a:r>
              <a:rPr lang="en-US">
                <a:latin typeface="Arial"/>
                <a:cs typeface="Arial"/>
              </a:rPr>
              <a:t> </a:t>
            </a:r>
            <a:r>
              <a:rPr lang="en-US" err="1">
                <a:latin typeface="Arial"/>
                <a:cs typeface="Arial"/>
              </a:rPr>
              <a:t>aan</a:t>
            </a:r>
            <a:r>
              <a:rPr lang="en-US">
                <a:latin typeface="Arial"/>
                <a:cs typeface="Arial"/>
              </a:rPr>
              <a:t> </a:t>
            </a:r>
            <a:r>
              <a:rPr lang="en-US" err="1">
                <a:latin typeface="Arial"/>
                <a:cs typeface="Arial"/>
              </a:rPr>
              <a:t>wensen</a:t>
            </a:r>
            <a:r>
              <a:rPr lang="en-US">
                <a:latin typeface="Arial"/>
                <a:cs typeface="Arial"/>
              </a:rPr>
              <a:t> van </a:t>
            </a:r>
            <a:r>
              <a:rPr lang="en-US" err="1">
                <a:latin typeface="Arial"/>
                <a:cs typeface="Arial"/>
              </a:rPr>
              <a:t>omwonenden</a:t>
            </a:r>
            <a:r>
              <a:rPr lang="en-US">
                <a:latin typeface="Arial"/>
                <a:cs typeface="Arial"/>
              </a:rPr>
              <a:t>. Op basis van de </a:t>
            </a:r>
            <a:r>
              <a:rPr lang="en-US" err="1">
                <a:latin typeface="Arial"/>
                <a:cs typeface="Arial"/>
              </a:rPr>
              <a:t>ingediende</a:t>
            </a:r>
            <a:r>
              <a:rPr lang="en-US">
                <a:latin typeface="Arial"/>
                <a:cs typeface="Arial"/>
              </a:rPr>
              <a:t> </a:t>
            </a:r>
            <a:r>
              <a:rPr lang="en-US" err="1">
                <a:latin typeface="Arial"/>
                <a:cs typeface="Arial"/>
              </a:rPr>
              <a:t>zienswijzen</a:t>
            </a:r>
            <a:r>
              <a:rPr lang="en-US">
                <a:latin typeface="Arial"/>
                <a:cs typeface="Arial"/>
              </a:rPr>
              <a:t> </a:t>
            </a:r>
            <a:r>
              <a:rPr lang="en-US" err="1">
                <a:latin typeface="Arial"/>
                <a:cs typeface="Arial"/>
              </a:rPr>
              <a:t>en</a:t>
            </a:r>
            <a:r>
              <a:rPr lang="en-US">
                <a:latin typeface="Arial"/>
                <a:cs typeface="Arial"/>
              </a:rPr>
              <a:t> </a:t>
            </a:r>
            <a:r>
              <a:rPr lang="en-US" err="1">
                <a:latin typeface="Arial"/>
                <a:cs typeface="Arial"/>
              </a:rPr>
              <a:t>gesprekken</a:t>
            </a:r>
            <a:r>
              <a:rPr lang="en-US">
                <a:latin typeface="Arial"/>
                <a:cs typeface="Arial"/>
              </a:rPr>
              <a:t> met </a:t>
            </a:r>
            <a:r>
              <a:rPr lang="en-US" err="1">
                <a:latin typeface="Arial"/>
                <a:cs typeface="Arial"/>
              </a:rPr>
              <a:t>uw</a:t>
            </a:r>
            <a:r>
              <a:rPr lang="en-US">
                <a:latin typeface="Arial"/>
                <a:cs typeface="Arial"/>
              </a:rPr>
              <a:t> </a:t>
            </a:r>
            <a:r>
              <a:rPr lang="en-US" err="1">
                <a:latin typeface="Arial"/>
                <a:cs typeface="Arial"/>
              </a:rPr>
              <a:t>raad</a:t>
            </a:r>
            <a:r>
              <a:rPr lang="en-US">
                <a:latin typeface="Arial"/>
                <a:cs typeface="Arial"/>
              </a:rPr>
              <a:t> is de </a:t>
            </a:r>
            <a:r>
              <a:rPr lang="en-US" err="1">
                <a:latin typeface="Arial"/>
                <a:cs typeface="Arial"/>
              </a:rPr>
              <a:t>wegcategorisering</a:t>
            </a:r>
            <a:r>
              <a:rPr lang="en-US">
                <a:latin typeface="Arial"/>
                <a:cs typeface="Arial"/>
              </a:rPr>
              <a:t> op </a:t>
            </a:r>
            <a:r>
              <a:rPr lang="en-US" err="1">
                <a:latin typeface="Arial"/>
                <a:cs typeface="Arial"/>
              </a:rPr>
              <a:t>een</a:t>
            </a:r>
            <a:r>
              <a:rPr lang="en-US">
                <a:latin typeface="Arial"/>
                <a:cs typeface="Arial"/>
              </a:rPr>
              <a:t> </a:t>
            </a:r>
            <a:r>
              <a:rPr lang="en-US" err="1">
                <a:latin typeface="Arial"/>
                <a:cs typeface="Arial"/>
              </a:rPr>
              <a:t>aantal</a:t>
            </a:r>
            <a:r>
              <a:rPr lang="en-US">
                <a:latin typeface="Arial"/>
                <a:cs typeface="Arial"/>
              </a:rPr>
              <a:t> </a:t>
            </a:r>
            <a:r>
              <a:rPr lang="en-US" err="1">
                <a:latin typeface="Arial"/>
                <a:cs typeface="Arial"/>
              </a:rPr>
              <a:t>punten</a:t>
            </a:r>
            <a:r>
              <a:rPr lang="en-US">
                <a:latin typeface="Arial"/>
                <a:cs typeface="Arial"/>
              </a:rPr>
              <a:t> </a:t>
            </a:r>
            <a:r>
              <a:rPr lang="en-US" err="1">
                <a:latin typeface="Arial"/>
                <a:cs typeface="Arial"/>
              </a:rPr>
              <a:t>aangepast</a:t>
            </a:r>
            <a:r>
              <a:rPr lang="en-US">
                <a:latin typeface="Arial"/>
                <a:cs typeface="Arial"/>
              </a:rPr>
              <a:t>. In de basis </a:t>
            </a:r>
            <a:r>
              <a:rPr lang="en-US" err="1">
                <a:latin typeface="Arial"/>
                <a:cs typeface="Arial"/>
              </a:rPr>
              <a:t>waren</a:t>
            </a:r>
            <a:r>
              <a:rPr lang="en-US">
                <a:latin typeface="Arial"/>
                <a:cs typeface="Arial"/>
              </a:rPr>
              <a:t> er vier ‘</a:t>
            </a:r>
            <a:r>
              <a:rPr lang="en-US" err="1">
                <a:latin typeface="Arial"/>
                <a:cs typeface="Arial"/>
              </a:rPr>
              <a:t>grotere</a:t>
            </a:r>
            <a:r>
              <a:rPr lang="en-US">
                <a:latin typeface="Arial"/>
                <a:cs typeface="Arial"/>
              </a:rPr>
              <a:t>’ </a:t>
            </a:r>
            <a:r>
              <a:rPr lang="en-US" err="1">
                <a:latin typeface="Arial"/>
                <a:cs typeface="Arial"/>
              </a:rPr>
              <a:t>probleempunten</a:t>
            </a:r>
            <a:r>
              <a:rPr lang="en-US">
                <a:latin typeface="Arial"/>
                <a:cs typeface="Arial"/>
              </a:rPr>
              <a:t>; </a:t>
            </a:r>
            <a:r>
              <a:rPr lang="en-US" err="1">
                <a:latin typeface="Arial"/>
                <a:cs typeface="Arial"/>
              </a:rPr>
              <a:t>Kruisstraat</a:t>
            </a:r>
            <a:r>
              <a:rPr lang="en-US">
                <a:latin typeface="Arial"/>
                <a:cs typeface="Arial"/>
              </a:rPr>
              <a:t>, </a:t>
            </a:r>
            <a:r>
              <a:rPr lang="en-US" err="1">
                <a:latin typeface="Arial"/>
                <a:cs typeface="Arial"/>
              </a:rPr>
              <a:t>Rapportstraat</a:t>
            </a:r>
            <a:r>
              <a:rPr lang="en-US">
                <a:latin typeface="Arial"/>
                <a:cs typeface="Arial"/>
              </a:rPr>
              <a:t>/</a:t>
            </a:r>
            <a:r>
              <a:rPr lang="en-US" err="1">
                <a:latin typeface="Arial"/>
                <a:cs typeface="Arial"/>
              </a:rPr>
              <a:t>Abdijlaan</a:t>
            </a:r>
            <a:r>
              <a:rPr lang="en-US">
                <a:latin typeface="Arial"/>
                <a:cs typeface="Arial"/>
              </a:rPr>
              <a:t>, </a:t>
            </a:r>
            <a:r>
              <a:rPr lang="en-US" err="1">
                <a:latin typeface="Arial"/>
                <a:cs typeface="Arial"/>
              </a:rPr>
              <a:t>Provincialeweg</a:t>
            </a:r>
            <a:r>
              <a:rPr lang="en-US">
                <a:latin typeface="Arial"/>
                <a:cs typeface="Arial"/>
              </a:rPr>
              <a:t> </a:t>
            </a:r>
            <a:r>
              <a:rPr lang="en-US" err="1">
                <a:latin typeface="Arial"/>
                <a:cs typeface="Arial"/>
              </a:rPr>
              <a:t>en</a:t>
            </a:r>
            <a:r>
              <a:rPr lang="en-US">
                <a:latin typeface="Arial"/>
                <a:cs typeface="Arial"/>
              </a:rPr>
              <a:t> </a:t>
            </a:r>
            <a:r>
              <a:rPr lang="en-US" err="1">
                <a:latin typeface="Arial"/>
                <a:cs typeface="Arial"/>
              </a:rPr>
              <a:t>Sondervick</a:t>
            </a:r>
            <a:r>
              <a:rPr lang="en-US">
                <a:latin typeface="Arial"/>
                <a:cs typeface="Arial"/>
              </a:rPr>
              <a:t>. Naar </a:t>
            </a:r>
            <a:r>
              <a:rPr lang="en-US" err="1">
                <a:latin typeface="Arial"/>
                <a:cs typeface="Arial"/>
              </a:rPr>
              <a:t>aanleiding</a:t>
            </a:r>
            <a:r>
              <a:rPr lang="en-US">
                <a:latin typeface="Arial"/>
                <a:cs typeface="Arial"/>
              </a:rPr>
              <a:t> van </a:t>
            </a:r>
            <a:r>
              <a:rPr lang="en-US" err="1">
                <a:latin typeface="Arial"/>
                <a:cs typeface="Arial"/>
              </a:rPr>
              <a:t>ingediende</a:t>
            </a:r>
            <a:r>
              <a:rPr lang="en-US">
                <a:latin typeface="Arial"/>
                <a:cs typeface="Arial"/>
              </a:rPr>
              <a:t> </a:t>
            </a:r>
            <a:r>
              <a:rPr lang="en-US" err="1">
                <a:latin typeface="Arial"/>
                <a:cs typeface="Arial"/>
              </a:rPr>
              <a:t>zienswijzen</a:t>
            </a:r>
            <a:r>
              <a:rPr lang="en-US">
                <a:latin typeface="Arial"/>
                <a:cs typeface="Arial"/>
              </a:rPr>
              <a:t> is de </a:t>
            </a:r>
            <a:r>
              <a:rPr lang="en-US" err="1">
                <a:latin typeface="Arial"/>
                <a:cs typeface="Arial"/>
              </a:rPr>
              <a:t>wegcategorisering</a:t>
            </a:r>
            <a:r>
              <a:rPr lang="en-US">
                <a:latin typeface="Arial"/>
                <a:cs typeface="Arial"/>
              </a:rPr>
              <a:t> </a:t>
            </a:r>
            <a:r>
              <a:rPr lang="en-US" err="1">
                <a:latin typeface="Arial"/>
                <a:cs typeface="Arial"/>
              </a:rPr>
              <a:t>bij</a:t>
            </a:r>
            <a:r>
              <a:rPr lang="en-US">
                <a:latin typeface="Arial"/>
                <a:cs typeface="Arial"/>
              </a:rPr>
              <a:t> </a:t>
            </a:r>
            <a:r>
              <a:rPr lang="en-US" err="1">
                <a:latin typeface="Arial"/>
                <a:cs typeface="Arial"/>
              </a:rPr>
              <a:t>deze</a:t>
            </a:r>
            <a:r>
              <a:rPr lang="en-US">
                <a:latin typeface="Arial"/>
                <a:cs typeface="Arial"/>
              </a:rPr>
              <a:t> </a:t>
            </a:r>
            <a:r>
              <a:rPr lang="en-US" err="1">
                <a:latin typeface="Arial"/>
                <a:cs typeface="Arial"/>
              </a:rPr>
              <a:t>straten</a:t>
            </a:r>
            <a:r>
              <a:rPr lang="en-US">
                <a:latin typeface="Arial"/>
                <a:cs typeface="Arial"/>
              </a:rPr>
              <a:t> </a:t>
            </a:r>
            <a:r>
              <a:rPr lang="en-US" err="1">
                <a:latin typeface="Arial"/>
                <a:cs typeface="Arial"/>
              </a:rPr>
              <a:t>aangepast</a:t>
            </a:r>
            <a:r>
              <a:rPr lang="en-US">
                <a:latin typeface="Arial"/>
                <a:cs typeface="Arial"/>
              </a:rPr>
              <a:t> </a:t>
            </a:r>
            <a:r>
              <a:rPr lang="en-US" err="1">
                <a:latin typeface="Arial"/>
                <a:cs typeface="Arial"/>
              </a:rPr>
              <a:t>naar</a:t>
            </a:r>
            <a:r>
              <a:rPr lang="en-US">
                <a:latin typeface="Arial"/>
                <a:cs typeface="Arial"/>
              </a:rPr>
              <a:t> wens van de </a:t>
            </a:r>
            <a:r>
              <a:rPr lang="en-US" err="1">
                <a:latin typeface="Arial"/>
                <a:cs typeface="Arial"/>
              </a:rPr>
              <a:t>bewoners</a:t>
            </a:r>
            <a:r>
              <a:rPr lang="en-US">
                <a:latin typeface="Arial"/>
                <a:cs typeface="Arial"/>
              </a:rPr>
              <a:t>. De </a:t>
            </a:r>
            <a:r>
              <a:rPr lang="en-US" err="1">
                <a:latin typeface="Arial"/>
                <a:cs typeface="Arial"/>
              </a:rPr>
              <a:t>Sondervick</a:t>
            </a:r>
            <a:r>
              <a:rPr lang="en-US">
                <a:latin typeface="Arial"/>
                <a:cs typeface="Arial"/>
              </a:rPr>
              <a:t> is maar </a:t>
            </a:r>
            <a:r>
              <a:rPr lang="en-US" err="1">
                <a:latin typeface="Arial"/>
                <a:cs typeface="Arial"/>
              </a:rPr>
              <a:t>gedeeltelijk</a:t>
            </a:r>
            <a:r>
              <a:rPr lang="en-US">
                <a:latin typeface="Arial"/>
                <a:cs typeface="Arial"/>
              </a:rPr>
              <a:t> </a:t>
            </a:r>
            <a:r>
              <a:rPr lang="en-US" err="1">
                <a:latin typeface="Arial"/>
                <a:cs typeface="Arial"/>
              </a:rPr>
              <a:t>aangepast</a:t>
            </a:r>
            <a:r>
              <a:rPr lang="en-US">
                <a:latin typeface="Arial"/>
                <a:cs typeface="Arial"/>
              </a:rPr>
              <a:t>; </a:t>
            </a:r>
            <a:r>
              <a:rPr lang="en-US" err="1">
                <a:latin typeface="Arial"/>
                <a:cs typeface="Arial"/>
              </a:rPr>
              <a:t>een</a:t>
            </a:r>
            <a:r>
              <a:rPr lang="en-US">
                <a:latin typeface="Arial"/>
                <a:cs typeface="Arial"/>
              </a:rPr>
              <a:t> </a:t>
            </a:r>
            <a:r>
              <a:rPr lang="en-US" err="1">
                <a:latin typeface="Arial"/>
                <a:cs typeface="Arial"/>
              </a:rPr>
              <a:t>gedeelte</a:t>
            </a:r>
            <a:r>
              <a:rPr lang="en-US">
                <a:latin typeface="Arial"/>
                <a:cs typeface="Arial"/>
              </a:rPr>
              <a:t> van de </a:t>
            </a:r>
            <a:r>
              <a:rPr lang="en-US" err="1">
                <a:latin typeface="Arial"/>
                <a:cs typeface="Arial"/>
              </a:rPr>
              <a:t>Sondervick</a:t>
            </a:r>
            <a:r>
              <a:rPr lang="en-US">
                <a:latin typeface="Arial"/>
                <a:cs typeface="Arial"/>
              </a:rPr>
              <a:t> </a:t>
            </a:r>
            <a:r>
              <a:rPr lang="en-US" err="1">
                <a:latin typeface="Arial"/>
                <a:cs typeface="Arial"/>
              </a:rPr>
              <a:t>blijft</a:t>
            </a:r>
            <a:r>
              <a:rPr lang="en-US">
                <a:latin typeface="Arial"/>
                <a:cs typeface="Arial"/>
              </a:rPr>
              <a:t> GOW (</a:t>
            </a:r>
            <a:r>
              <a:rPr lang="en-US" err="1">
                <a:latin typeface="Arial"/>
                <a:cs typeface="Arial"/>
              </a:rPr>
              <a:t>tussen</a:t>
            </a:r>
            <a:r>
              <a:rPr lang="en-US">
                <a:latin typeface="Arial"/>
                <a:cs typeface="Arial"/>
              </a:rPr>
              <a:t> de Jupiter </a:t>
            </a:r>
            <a:r>
              <a:rPr lang="en-US" err="1">
                <a:latin typeface="Arial"/>
                <a:cs typeface="Arial"/>
              </a:rPr>
              <a:t>en</a:t>
            </a:r>
            <a:r>
              <a:rPr lang="en-US">
                <a:latin typeface="Arial"/>
                <a:cs typeface="Arial"/>
              </a:rPr>
              <a:t> de </a:t>
            </a:r>
            <a:r>
              <a:rPr lang="en-US" err="1">
                <a:latin typeface="Arial"/>
                <a:cs typeface="Arial"/>
              </a:rPr>
              <a:t>Heerbaan</a:t>
            </a:r>
            <a:r>
              <a:rPr lang="en-US">
                <a:latin typeface="Arial"/>
                <a:cs typeface="Arial"/>
              </a:rPr>
              <a:t>). </a:t>
            </a:r>
          </a:p>
          <a:p>
            <a:endParaRPr lang="en-US">
              <a:latin typeface="Arial"/>
              <a:cs typeface="Arial"/>
            </a:endParaRPr>
          </a:p>
          <a:p>
            <a:r>
              <a:rPr lang="en-US" b="1"/>
              <a:t>STOMP</a:t>
            </a:r>
            <a:endParaRPr lang="en-US"/>
          </a:p>
          <a:p>
            <a:r>
              <a:rPr lang="en-US">
                <a:latin typeface="Arial"/>
                <a:cs typeface="Arial"/>
              </a:rPr>
              <a:t>STOMP is de </a:t>
            </a:r>
            <a:r>
              <a:rPr lang="en-US" err="1">
                <a:latin typeface="Arial"/>
                <a:cs typeface="Arial"/>
              </a:rPr>
              <a:t>afkorting</a:t>
            </a:r>
            <a:r>
              <a:rPr lang="en-US">
                <a:latin typeface="Arial"/>
                <a:cs typeface="Arial"/>
              </a:rPr>
              <a:t> </a:t>
            </a:r>
            <a:r>
              <a:rPr lang="en-US" err="1">
                <a:latin typeface="Arial"/>
                <a:cs typeface="Arial"/>
              </a:rPr>
              <a:t>voor</a:t>
            </a:r>
            <a:r>
              <a:rPr lang="en-US">
                <a:latin typeface="Arial"/>
                <a:cs typeface="Arial"/>
              </a:rPr>
              <a:t> </a:t>
            </a:r>
            <a:r>
              <a:rPr lang="en-US" err="1">
                <a:latin typeface="Arial"/>
                <a:cs typeface="Arial"/>
              </a:rPr>
              <a:t>Stappen</a:t>
            </a:r>
            <a:r>
              <a:rPr lang="en-US">
                <a:latin typeface="Arial"/>
                <a:cs typeface="Arial"/>
              </a:rPr>
              <a:t>, Trappen, </a:t>
            </a:r>
            <a:r>
              <a:rPr lang="en-US" err="1">
                <a:latin typeface="Arial"/>
                <a:cs typeface="Arial"/>
              </a:rPr>
              <a:t>Openbaar</a:t>
            </a:r>
            <a:r>
              <a:rPr lang="en-US">
                <a:latin typeface="Arial"/>
                <a:cs typeface="Arial"/>
              </a:rPr>
              <a:t> Vervoer, Mobility as a Service (</a:t>
            </a:r>
            <a:r>
              <a:rPr lang="en-US" err="1">
                <a:latin typeface="Arial"/>
                <a:cs typeface="Arial"/>
              </a:rPr>
              <a:t>MaaS</a:t>
            </a:r>
            <a:r>
              <a:rPr lang="en-US">
                <a:latin typeface="Arial"/>
                <a:cs typeface="Arial"/>
              </a:rPr>
              <a:t>) </a:t>
            </a:r>
            <a:r>
              <a:rPr lang="en-US" err="1">
                <a:latin typeface="Arial"/>
                <a:cs typeface="Arial"/>
              </a:rPr>
              <a:t>en</a:t>
            </a:r>
            <a:r>
              <a:rPr lang="en-US">
                <a:latin typeface="Arial"/>
                <a:cs typeface="Arial"/>
              </a:rPr>
              <a:t> </a:t>
            </a:r>
            <a:r>
              <a:rPr lang="en-US" err="1">
                <a:latin typeface="Arial"/>
                <a:cs typeface="Arial"/>
              </a:rPr>
              <a:t>Personenauto’s</a:t>
            </a:r>
            <a:r>
              <a:rPr lang="en-US">
                <a:latin typeface="Arial"/>
                <a:cs typeface="Arial"/>
              </a:rPr>
              <a:t>.</a:t>
            </a:r>
          </a:p>
          <a:p>
            <a:r>
              <a:rPr lang="en-US">
                <a:latin typeface="Arial"/>
                <a:cs typeface="Arial"/>
              </a:rPr>
              <a:t>Mobility as a Service (Mas is </a:t>
            </a:r>
            <a:r>
              <a:rPr lang="en-US" err="1">
                <a:latin typeface="Arial"/>
                <a:cs typeface="Arial"/>
              </a:rPr>
              <a:t>een</a:t>
            </a:r>
            <a:r>
              <a:rPr lang="en-US">
                <a:latin typeface="Arial"/>
                <a:cs typeface="Arial"/>
              </a:rPr>
              <a:t> breed </a:t>
            </a:r>
            <a:r>
              <a:rPr lang="en-US" err="1">
                <a:latin typeface="Arial"/>
                <a:cs typeface="Arial"/>
              </a:rPr>
              <a:t>aanbod</a:t>
            </a:r>
            <a:r>
              <a:rPr lang="en-US">
                <a:latin typeface="Arial"/>
                <a:cs typeface="Arial"/>
              </a:rPr>
              <a:t> van </a:t>
            </a:r>
            <a:r>
              <a:rPr lang="en-US" err="1">
                <a:latin typeface="Arial"/>
                <a:cs typeface="Arial"/>
              </a:rPr>
              <a:t>openbare</a:t>
            </a:r>
            <a:r>
              <a:rPr lang="en-US">
                <a:latin typeface="Arial"/>
                <a:cs typeface="Arial"/>
              </a:rPr>
              <a:t> </a:t>
            </a:r>
            <a:r>
              <a:rPr lang="en-US" err="1">
                <a:latin typeface="Arial"/>
                <a:cs typeface="Arial"/>
              </a:rPr>
              <a:t>vervoers</a:t>
            </a:r>
            <a:r>
              <a:rPr lang="en-US">
                <a:latin typeface="Arial"/>
                <a:cs typeface="Arial"/>
              </a:rPr>
              <a:t>- </a:t>
            </a:r>
            <a:r>
              <a:rPr lang="en-US" err="1">
                <a:latin typeface="Arial"/>
                <a:cs typeface="Arial"/>
              </a:rPr>
              <a:t>en</a:t>
            </a:r>
            <a:r>
              <a:rPr lang="en-US">
                <a:latin typeface="Arial"/>
                <a:cs typeface="Arial"/>
              </a:rPr>
              <a:t> </a:t>
            </a:r>
            <a:r>
              <a:rPr lang="en-US" err="1">
                <a:latin typeface="Arial"/>
                <a:cs typeface="Arial"/>
              </a:rPr>
              <a:t>deelmobiliteitsdiensten</a:t>
            </a:r>
            <a:r>
              <a:rPr lang="en-US">
                <a:latin typeface="Arial"/>
                <a:cs typeface="Arial"/>
              </a:rPr>
              <a:t> op </a:t>
            </a:r>
            <a:r>
              <a:rPr lang="en-US" err="1">
                <a:latin typeface="Arial"/>
                <a:cs typeface="Arial"/>
              </a:rPr>
              <a:t>één</a:t>
            </a:r>
            <a:r>
              <a:rPr lang="en-US">
                <a:latin typeface="Arial"/>
                <a:cs typeface="Arial"/>
              </a:rPr>
              <a:t> app of platform, die </a:t>
            </a:r>
            <a:r>
              <a:rPr lang="en-US" err="1">
                <a:latin typeface="Arial"/>
                <a:cs typeface="Arial"/>
              </a:rPr>
              <a:t>een</a:t>
            </a:r>
            <a:r>
              <a:rPr lang="en-US">
                <a:latin typeface="Arial"/>
                <a:cs typeface="Arial"/>
              </a:rPr>
              <a:t> </a:t>
            </a:r>
            <a:r>
              <a:rPr lang="en-US" err="1">
                <a:latin typeface="Arial"/>
                <a:cs typeface="Arial"/>
              </a:rPr>
              <a:t>reiziger</a:t>
            </a:r>
            <a:r>
              <a:rPr lang="en-US">
                <a:latin typeface="Arial"/>
                <a:cs typeface="Arial"/>
              </a:rPr>
              <a:t> </a:t>
            </a:r>
            <a:r>
              <a:rPr lang="en-US" err="1">
                <a:latin typeface="Arial"/>
                <a:cs typeface="Arial"/>
              </a:rPr>
              <a:t>naar</a:t>
            </a:r>
            <a:r>
              <a:rPr lang="en-US">
                <a:latin typeface="Arial"/>
                <a:cs typeface="Arial"/>
              </a:rPr>
              <a:t> eigen </a:t>
            </a:r>
            <a:r>
              <a:rPr lang="en-US" err="1">
                <a:latin typeface="Arial"/>
                <a:cs typeface="Arial"/>
              </a:rPr>
              <a:t>inzicht</a:t>
            </a:r>
            <a:r>
              <a:rPr lang="en-US">
                <a:latin typeface="Arial"/>
                <a:cs typeface="Arial"/>
              </a:rPr>
              <a:t> </a:t>
            </a:r>
            <a:r>
              <a:rPr lang="en-US" err="1">
                <a:latin typeface="Arial"/>
                <a:cs typeface="Arial"/>
              </a:rPr>
              <a:t>inzet</a:t>
            </a:r>
            <a:r>
              <a:rPr lang="en-US">
                <a:latin typeface="Arial"/>
                <a:cs typeface="Arial"/>
              </a:rPr>
              <a:t> </a:t>
            </a:r>
            <a:r>
              <a:rPr lang="en-US" err="1">
                <a:latin typeface="Arial"/>
                <a:cs typeface="Arial"/>
              </a:rPr>
              <a:t>en</a:t>
            </a:r>
            <a:r>
              <a:rPr lang="en-US">
                <a:latin typeface="Arial"/>
                <a:cs typeface="Arial"/>
              </a:rPr>
              <a:t> </a:t>
            </a:r>
            <a:r>
              <a:rPr lang="en-US" err="1">
                <a:latin typeface="Arial"/>
                <a:cs typeface="Arial"/>
              </a:rPr>
              <a:t>combineert</a:t>
            </a:r>
            <a:r>
              <a:rPr lang="en-US">
                <a:latin typeface="Arial"/>
                <a:cs typeface="Arial"/>
              </a:rPr>
              <a:t>. </a:t>
            </a:r>
            <a:r>
              <a:rPr lang="en-US" err="1">
                <a:latin typeface="Arial"/>
                <a:cs typeface="Arial"/>
              </a:rPr>
              <a:t>MaaS</a:t>
            </a:r>
            <a:r>
              <a:rPr lang="en-US">
                <a:latin typeface="Arial"/>
                <a:cs typeface="Arial"/>
              </a:rPr>
              <a:t> is het </a:t>
            </a:r>
            <a:r>
              <a:rPr lang="en-US" err="1">
                <a:latin typeface="Arial"/>
                <a:cs typeface="Arial"/>
              </a:rPr>
              <a:t>gebruik</a:t>
            </a:r>
            <a:r>
              <a:rPr lang="en-US">
                <a:latin typeface="Arial"/>
                <a:cs typeface="Arial"/>
              </a:rPr>
              <a:t> van </a:t>
            </a:r>
            <a:r>
              <a:rPr lang="en-US" err="1">
                <a:latin typeface="Arial"/>
                <a:cs typeface="Arial"/>
              </a:rPr>
              <a:t>mobiliteit</a:t>
            </a:r>
            <a:r>
              <a:rPr lang="en-US">
                <a:latin typeface="Arial"/>
                <a:cs typeface="Arial"/>
              </a:rPr>
              <a:t> in </a:t>
            </a:r>
            <a:r>
              <a:rPr lang="en-US" err="1">
                <a:latin typeface="Arial"/>
                <a:cs typeface="Arial"/>
              </a:rPr>
              <a:t>plaats</a:t>
            </a:r>
            <a:r>
              <a:rPr lang="en-US">
                <a:latin typeface="Arial"/>
                <a:cs typeface="Arial"/>
              </a:rPr>
              <a:t> van het </a:t>
            </a:r>
            <a:r>
              <a:rPr lang="en-US" err="1">
                <a:latin typeface="Arial"/>
                <a:cs typeface="Arial"/>
              </a:rPr>
              <a:t>bezit</a:t>
            </a:r>
            <a:r>
              <a:rPr lang="en-US">
                <a:latin typeface="Arial"/>
                <a:cs typeface="Arial"/>
              </a:rPr>
              <a:t> </a:t>
            </a:r>
            <a:r>
              <a:rPr lang="en-US" err="1">
                <a:latin typeface="Arial"/>
                <a:cs typeface="Arial"/>
              </a:rPr>
              <a:t>ervan</a:t>
            </a:r>
            <a:r>
              <a:rPr lang="en-US">
                <a:latin typeface="Arial"/>
                <a:cs typeface="Arial"/>
              </a:rPr>
              <a:t>. </a:t>
            </a:r>
            <a:r>
              <a:rPr lang="en-US" err="1">
                <a:latin typeface="Arial"/>
                <a:cs typeface="Arial"/>
              </a:rPr>
              <a:t>MaaS</a:t>
            </a:r>
            <a:r>
              <a:rPr lang="en-US">
                <a:latin typeface="Arial"/>
                <a:cs typeface="Arial"/>
              </a:rPr>
              <a:t> </a:t>
            </a:r>
            <a:r>
              <a:rPr lang="en-US" err="1">
                <a:latin typeface="Arial"/>
                <a:cs typeface="Arial"/>
              </a:rPr>
              <a:t>draagt</a:t>
            </a:r>
            <a:r>
              <a:rPr lang="en-US">
                <a:latin typeface="Arial"/>
                <a:cs typeface="Arial"/>
              </a:rPr>
              <a:t> </a:t>
            </a:r>
            <a:r>
              <a:rPr lang="en-US" err="1">
                <a:latin typeface="Arial"/>
                <a:cs typeface="Arial"/>
              </a:rPr>
              <a:t>bij</a:t>
            </a:r>
            <a:r>
              <a:rPr lang="en-US">
                <a:latin typeface="Arial"/>
                <a:cs typeface="Arial"/>
              </a:rPr>
              <a:t> </a:t>
            </a:r>
            <a:r>
              <a:rPr lang="en-US" err="1">
                <a:latin typeface="Arial"/>
                <a:cs typeface="Arial"/>
              </a:rPr>
              <a:t>aan</a:t>
            </a:r>
            <a:r>
              <a:rPr lang="en-US">
                <a:latin typeface="Arial"/>
                <a:cs typeface="Arial"/>
              </a:rPr>
              <a:t> </a:t>
            </a:r>
            <a:r>
              <a:rPr lang="en-US" err="1">
                <a:latin typeface="Arial"/>
                <a:cs typeface="Arial"/>
              </a:rPr>
              <a:t>leefbaarheid</a:t>
            </a:r>
            <a:r>
              <a:rPr lang="en-US">
                <a:latin typeface="Arial"/>
                <a:cs typeface="Arial"/>
              </a:rPr>
              <a:t>, </a:t>
            </a:r>
            <a:r>
              <a:rPr lang="en-US" err="1">
                <a:latin typeface="Arial"/>
                <a:cs typeface="Arial"/>
              </a:rPr>
              <a:t>bereikbaarheid</a:t>
            </a:r>
            <a:r>
              <a:rPr lang="en-US">
                <a:latin typeface="Arial"/>
                <a:cs typeface="Arial"/>
              </a:rPr>
              <a:t> </a:t>
            </a:r>
            <a:r>
              <a:rPr lang="en-US" err="1">
                <a:latin typeface="Arial"/>
                <a:cs typeface="Arial"/>
              </a:rPr>
              <a:t>en</a:t>
            </a:r>
            <a:r>
              <a:rPr lang="en-US">
                <a:latin typeface="Arial"/>
                <a:cs typeface="Arial"/>
              </a:rPr>
              <a:t> CO2-reductie van </a:t>
            </a:r>
            <a:r>
              <a:rPr lang="en-US" err="1">
                <a:latin typeface="Arial"/>
                <a:cs typeface="Arial"/>
              </a:rPr>
              <a:t>een</a:t>
            </a:r>
            <a:r>
              <a:rPr lang="en-US">
                <a:latin typeface="Arial"/>
                <a:cs typeface="Arial"/>
              </a:rPr>
              <a:t> regio of </a:t>
            </a:r>
            <a:r>
              <a:rPr lang="en-US" err="1">
                <a:latin typeface="Arial"/>
                <a:cs typeface="Arial"/>
              </a:rPr>
              <a:t>stad</a:t>
            </a:r>
            <a:r>
              <a:rPr lang="en-US">
                <a:latin typeface="Arial"/>
                <a:cs typeface="Arial"/>
              </a:rPr>
              <a:t>.</a:t>
            </a:r>
          </a:p>
          <a:p>
            <a:endParaRPr lang="en-US">
              <a:latin typeface="Arial"/>
              <a:cs typeface="Arial"/>
            </a:endParaRPr>
          </a:p>
        </p:txBody>
      </p:sp>
      <p:sp>
        <p:nvSpPr>
          <p:cNvPr id="4" name="Slide Number Placeholder 3"/>
          <p:cNvSpPr>
            <a:spLocks noGrp="1"/>
          </p:cNvSpPr>
          <p:nvPr>
            <p:ph type="sldNum" sz="quarter" idx="5"/>
          </p:nvPr>
        </p:nvSpPr>
        <p:spPr/>
        <p:txBody>
          <a:bodyPr/>
          <a:lstStyle/>
          <a:p>
            <a:fld id="{204A9E58-3C23-4353-90F0-7038712FE21C}" type="slidenum">
              <a:rPr lang="nl-NL" altLang="nl-NL"/>
              <a:pPr/>
              <a:t>5</a:t>
            </a:fld>
            <a:endParaRPr lang="nl-NL" altLang="nl-NL"/>
          </a:p>
        </p:txBody>
      </p:sp>
    </p:spTree>
    <p:extLst>
      <p:ext uri="{BB962C8B-B14F-4D97-AF65-F5344CB8AC3E}">
        <p14:creationId xmlns:p14="http://schemas.microsoft.com/office/powerpoint/2010/main" val="1180983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4A9E58-3C23-4353-90F0-7038712FE21C}" type="slidenum">
              <a:rPr lang="nl-NL" altLang="nl-NL"/>
              <a:pPr/>
              <a:t>6</a:t>
            </a:fld>
            <a:endParaRPr lang="nl-NL" altLang="nl-NL"/>
          </a:p>
        </p:txBody>
      </p:sp>
    </p:spTree>
    <p:extLst>
      <p:ext uri="{BB962C8B-B14F-4D97-AF65-F5344CB8AC3E}">
        <p14:creationId xmlns:p14="http://schemas.microsoft.com/office/powerpoint/2010/main" val="76449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4A9E58-3C23-4353-90F0-7038712FE21C}" type="slidenum">
              <a:rPr lang="nl-NL" altLang="nl-NL"/>
              <a:pPr/>
              <a:t>7</a:t>
            </a:fld>
            <a:endParaRPr lang="nl-NL" altLang="nl-NL"/>
          </a:p>
        </p:txBody>
      </p:sp>
    </p:spTree>
    <p:extLst>
      <p:ext uri="{BB962C8B-B14F-4D97-AF65-F5344CB8AC3E}">
        <p14:creationId xmlns:p14="http://schemas.microsoft.com/office/powerpoint/2010/main" val="326623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4A9E58-3C23-4353-90F0-7038712FE21C}" type="slidenum">
              <a:rPr lang="nl-NL" altLang="nl-NL"/>
              <a:pPr/>
              <a:t>8</a:t>
            </a:fld>
            <a:endParaRPr lang="nl-NL" altLang="nl-NL"/>
          </a:p>
        </p:txBody>
      </p:sp>
    </p:spTree>
    <p:extLst>
      <p:ext uri="{BB962C8B-B14F-4D97-AF65-F5344CB8AC3E}">
        <p14:creationId xmlns:p14="http://schemas.microsoft.com/office/powerpoint/2010/main" val="329617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4A9E58-3C23-4353-90F0-7038712FE21C}" type="slidenum">
              <a:rPr lang="nl-NL" altLang="nl-NL"/>
              <a:pPr/>
              <a:t>9</a:t>
            </a:fld>
            <a:endParaRPr lang="nl-NL" altLang="nl-NL"/>
          </a:p>
        </p:txBody>
      </p:sp>
    </p:spTree>
    <p:extLst>
      <p:ext uri="{BB962C8B-B14F-4D97-AF65-F5344CB8AC3E}">
        <p14:creationId xmlns:p14="http://schemas.microsoft.com/office/powerpoint/2010/main" val="1887740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ekst 7"/>
          <p:cNvSpPr>
            <a:spLocks noGrp="1"/>
          </p:cNvSpPr>
          <p:nvPr>
            <p:ph type="body" sz="quarter" idx="13" hasCustomPrompt="1"/>
          </p:nvPr>
        </p:nvSpPr>
        <p:spPr>
          <a:xfrm>
            <a:off x="839416" y="836712"/>
            <a:ext cx="8928297" cy="647774"/>
          </a:xfrm>
          <a:prstGeom prst="rect">
            <a:avLst/>
          </a:prstGeom>
        </p:spPr>
        <p:txBody>
          <a:bodyPr>
            <a:noAutofit/>
          </a:bodyPr>
          <a:lstStyle>
            <a:lvl1pPr>
              <a:defRPr sz="4000">
                <a:solidFill>
                  <a:srgbClr val="00337F"/>
                </a:solidFill>
              </a:defRPr>
            </a:lvl1pPr>
            <a:lvl5pPr>
              <a:defRPr/>
            </a:lvl5pPr>
          </a:lstStyle>
          <a:p>
            <a:pPr lvl="0"/>
            <a:r>
              <a:rPr lang="nl-NL"/>
              <a:t>Titel</a:t>
            </a:r>
          </a:p>
        </p:txBody>
      </p:sp>
      <p:sp>
        <p:nvSpPr>
          <p:cNvPr id="10" name="Tijdelijke aanduiding voor tekst 9"/>
          <p:cNvSpPr>
            <a:spLocks noGrp="1"/>
          </p:cNvSpPr>
          <p:nvPr>
            <p:ph type="body" sz="quarter" idx="14" hasCustomPrompt="1"/>
          </p:nvPr>
        </p:nvSpPr>
        <p:spPr>
          <a:xfrm>
            <a:off x="839416" y="1628800"/>
            <a:ext cx="8928992" cy="575692"/>
          </a:xfrm>
          <a:prstGeom prst="rect">
            <a:avLst/>
          </a:prstGeom>
        </p:spPr>
        <p:txBody>
          <a:bodyPr/>
          <a:lstStyle>
            <a:lvl1pPr>
              <a:defRPr sz="2800">
                <a:solidFill>
                  <a:srgbClr val="00B28C"/>
                </a:solidFill>
              </a:defRPr>
            </a:lvl1pPr>
          </a:lstStyle>
          <a:p>
            <a:pPr lvl="0"/>
            <a:r>
              <a:rPr lang="nl-NL"/>
              <a:t>Subtitel</a:t>
            </a:r>
          </a:p>
        </p:txBody>
      </p:sp>
    </p:spTree>
    <p:extLst>
      <p:ext uri="{BB962C8B-B14F-4D97-AF65-F5344CB8AC3E}">
        <p14:creationId xmlns:p14="http://schemas.microsoft.com/office/powerpoint/2010/main" val="299270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4" hasCustomPrompt="1"/>
          </p:nvPr>
        </p:nvSpPr>
        <p:spPr>
          <a:xfrm>
            <a:off x="0" y="0"/>
            <a:ext cx="12192000" cy="6525344"/>
          </a:xfrm>
          <a:prstGeom prst="rect">
            <a:avLst/>
          </a:prstGeom>
        </p:spPr>
        <p:txBody>
          <a:bodyPr/>
          <a:lstStyle>
            <a:lvl1pPr marL="0" indent="0">
              <a:buNone/>
              <a:defRPr sz="2800">
                <a:solidFill>
                  <a:srgbClr val="00B28C"/>
                </a:solidFill>
              </a:defRPr>
            </a:lvl1pPr>
          </a:lstStyle>
          <a:p>
            <a:r>
              <a:rPr lang="nl-NL"/>
              <a:t>Afbeelding</a:t>
            </a:r>
          </a:p>
        </p:txBody>
      </p:sp>
    </p:spTree>
    <p:extLst>
      <p:ext uri="{BB962C8B-B14F-4D97-AF65-F5344CB8AC3E}">
        <p14:creationId xmlns:p14="http://schemas.microsoft.com/office/powerpoint/2010/main" val="422231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donk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954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dank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45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en inhoud met opsomming licht">
    <p:spTree>
      <p:nvGrpSpPr>
        <p:cNvPr id="1" name=""/>
        <p:cNvGrpSpPr/>
        <p:nvPr/>
      </p:nvGrpSpPr>
      <p:grpSpPr>
        <a:xfrm>
          <a:off x="0" y="0"/>
          <a:ext cx="0" cy="0"/>
          <a:chOff x="0" y="0"/>
          <a:chExt cx="0" cy="0"/>
        </a:xfrm>
      </p:grpSpPr>
      <p:sp>
        <p:nvSpPr>
          <p:cNvPr id="8" name="Tijdelijke aanduiding voor tekst 7"/>
          <p:cNvSpPr>
            <a:spLocks noGrp="1"/>
          </p:cNvSpPr>
          <p:nvPr>
            <p:ph type="body" sz="quarter" idx="13" hasCustomPrompt="1"/>
          </p:nvPr>
        </p:nvSpPr>
        <p:spPr>
          <a:xfrm>
            <a:off x="335360" y="908720"/>
            <a:ext cx="10561173" cy="648221"/>
          </a:xfrm>
          <a:prstGeom prst="rect">
            <a:avLst/>
          </a:prstGeom>
        </p:spPr>
        <p:txBody>
          <a:bodyPr/>
          <a:lstStyle>
            <a:lvl1pPr marL="0" indent="0">
              <a:buNone/>
              <a:defRPr sz="4000">
                <a:solidFill>
                  <a:srgbClr val="00337F"/>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Titel van de dia</a:t>
            </a:r>
          </a:p>
        </p:txBody>
      </p:sp>
      <p:sp>
        <p:nvSpPr>
          <p:cNvPr id="3" name="Tijdelijke aanduiding voor tekst 2"/>
          <p:cNvSpPr>
            <a:spLocks noGrp="1"/>
          </p:cNvSpPr>
          <p:nvPr>
            <p:ph type="body" sz="quarter" idx="14" hasCustomPrompt="1"/>
          </p:nvPr>
        </p:nvSpPr>
        <p:spPr>
          <a:xfrm>
            <a:off x="353362" y="1988840"/>
            <a:ext cx="10561173" cy="2304256"/>
          </a:xfrm>
          <a:prstGeom prst="rect">
            <a:avLst/>
          </a:prstGeom>
        </p:spPr>
        <p:txBody>
          <a:bodyPr/>
          <a:lstStyle>
            <a:lvl1pPr marL="457200" indent="-457200">
              <a:buClr>
                <a:srgbClr val="00337F"/>
              </a:buClr>
              <a:buSzPct val="100000"/>
              <a:buFont typeface="Symbol" panose="05050102010706020507" pitchFamily="18" charset="2"/>
              <a:buChar char="¨"/>
              <a:defRPr sz="2800">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marL="1828800" indent="0">
              <a:buSzPct val="60000"/>
              <a:buFontTx/>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nl-NL"/>
              <a:t>Tekst met opsomming</a:t>
            </a:r>
          </a:p>
          <a:p>
            <a:pPr lvl="4"/>
            <a:endParaRPr lang="nl-NL"/>
          </a:p>
        </p:txBody>
      </p:sp>
    </p:spTree>
    <p:extLst>
      <p:ext uri="{BB962C8B-B14F-4D97-AF65-F5344CB8AC3E}">
        <p14:creationId xmlns:p14="http://schemas.microsoft.com/office/powerpoint/2010/main" val="200896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en inhoud licht">
    <p:spTree>
      <p:nvGrpSpPr>
        <p:cNvPr id="1" name=""/>
        <p:cNvGrpSpPr/>
        <p:nvPr/>
      </p:nvGrpSpPr>
      <p:grpSpPr>
        <a:xfrm>
          <a:off x="0" y="0"/>
          <a:ext cx="0" cy="0"/>
          <a:chOff x="0" y="0"/>
          <a:chExt cx="0" cy="0"/>
        </a:xfrm>
      </p:grpSpPr>
      <p:sp>
        <p:nvSpPr>
          <p:cNvPr id="8" name="Tijdelijke aanduiding voor tekst 7"/>
          <p:cNvSpPr>
            <a:spLocks noGrp="1"/>
          </p:cNvSpPr>
          <p:nvPr>
            <p:ph type="body" sz="quarter" idx="13" hasCustomPrompt="1"/>
          </p:nvPr>
        </p:nvSpPr>
        <p:spPr>
          <a:xfrm>
            <a:off x="335360" y="908720"/>
            <a:ext cx="10561173" cy="648221"/>
          </a:xfrm>
          <a:prstGeom prst="rect">
            <a:avLst/>
          </a:prstGeom>
        </p:spPr>
        <p:txBody>
          <a:bodyPr/>
          <a:lstStyle>
            <a:lvl1pPr marL="0" indent="0">
              <a:buNone/>
              <a:defRPr sz="4000">
                <a:solidFill>
                  <a:srgbClr val="00337F"/>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Titel van de dia</a:t>
            </a:r>
          </a:p>
        </p:txBody>
      </p:sp>
      <p:sp>
        <p:nvSpPr>
          <p:cNvPr id="10" name="Tijdelijke aanduiding voor inhoud 9"/>
          <p:cNvSpPr>
            <a:spLocks noGrp="1"/>
          </p:cNvSpPr>
          <p:nvPr>
            <p:ph sz="quarter" idx="14" hasCustomPrompt="1"/>
          </p:nvPr>
        </p:nvSpPr>
        <p:spPr>
          <a:xfrm>
            <a:off x="335359" y="1988840"/>
            <a:ext cx="10561173" cy="1440160"/>
          </a:xfrm>
          <a:prstGeom prst="rect">
            <a:avLst/>
          </a:prstGeom>
        </p:spPr>
        <p:txBody>
          <a:bodyPr/>
          <a:lstStyle>
            <a:lvl1pPr marL="0" indent="0">
              <a:buClr>
                <a:srgbClr val="00337F"/>
              </a:buClr>
              <a:buSzPct val="100000"/>
              <a:buFont typeface="Arial" panose="020B0604020202020204" pitchFamily="34" charset="0"/>
              <a:buNone/>
              <a:defRPr sz="2800">
                <a:solidFill>
                  <a:srgbClr val="00337F"/>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Typ je tekst of voeg inhoud toe</a:t>
            </a:r>
            <a:br>
              <a:rPr lang="nl-NL"/>
            </a:br>
            <a:br>
              <a:rPr lang="nl-NL"/>
            </a:br>
            <a:endParaRPr lang="nl-NL"/>
          </a:p>
          <a:p>
            <a:pPr lvl="0"/>
            <a:endParaRPr lang="nl-NL"/>
          </a:p>
        </p:txBody>
      </p:sp>
      <p:sp>
        <p:nvSpPr>
          <p:cNvPr id="5" name="Tijdelijke aanduiding voor tekst 4"/>
          <p:cNvSpPr>
            <a:spLocks noGrp="1"/>
          </p:cNvSpPr>
          <p:nvPr>
            <p:ph type="body" sz="quarter" idx="16" hasCustomPrompt="1"/>
          </p:nvPr>
        </p:nvSpPr>
        <p:spPr>
          <a:xfrm>
            <a:off x="335359" y="5949280"/>
            <a:ext cx="10562167" cy="360040"/>
          </a:xfrm>
          <a:prstGeom prst="rect">
            <a:avLst/>
          </a:prstGeom>
        </p:spPr>
        <p:txBody>
          <a:bodyPr/>
          <a:lstStyle>
            <a:lvl1pPr marL="0" indent="0">
              <a:buNone/>
              <a:defRPr sz="1800"/>
            </a:lvl1pPr>
          </a:lstStyle>
          <a:p>
            <a:pPr lvl="0"/>
            <a:r>
              <a:rPr lang="nl-NL"/>
              <a:t>Bijschrift</a:t>
            </a:r>
          </a:p>
        </p:txBody>
      </p:sp>
    </p:spTree>
    <p:extLst>
      <p:ext uri="{BB962C8B-B14F-4D97-AF65-F5344CB8AC3E}">
        <p14:creationId xmlns:p14="http://schemas.microsoft.com/office/powerpoint/2010/main" val="110004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beelding met bijschrift licht">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4" hasCustomPrompt="1"/>
          </p:nvPr>
        </p:nvSpPr>
        <p:spPr>
          <a:xfrm>
            <a:off x="335292" y="476673"/>
            <a:ext cx="8641027" cy="5688630"/>
          </a:xfrm>
          <a:prstGeom prst="rect">
            <a:avLst/>
          </a:prstGeom>
        </p:spPr>
        <p:txBody>
          <a:bodyPr/>
          <a:lstStyle>
            <a:lvl1pPr marL="0" indent="0">
              <a:buNone/>
              <a:defRPr sz="2800">
                <a:solidFill>
                  <a:srgbClr val="00B28C"/>
                </a:solidFill>
              </a:defRPr>
            </a:lvl1pPr>
          </a:lstStyle>
          <a:p>
            <a:r>
              <a:rPr lang="nl-NL"/>
              <a:t>Afbeelding</a:t>
            </a:r>
          </a:p>
        </p:txBody>
      </p:sp>
      <p:sp>
        <p:nvSpPr>
          <p:cNvPr id="8" name="Tijdelijke aanduiding voor tekst 10"/>
          <p:cNvSpPr>
            <a:spLocks noGrp="1"/>
          </p:cNvSpPr>
          <p:nvPr>
            <p:ph type="body" sz="quarter" idx="18" hasCustomPrompt="1"/>
          </p:nvPr>
        </p:nvSpPr>
        <p:spPr>
          <a:xfrm>
            <a:off x="9552384" y="5373216"/>
            <a:ext cx="2304256" cy="792087"/>
          </a:xfrm>
          <a:prstGeom prst="rect">
            <a:avLst/>
          </a:prstGeom>
        </p:spPr>
        <p:txBody>
          <a:bodyPr/>
          <a:lstStyle>
            <a:lvl1pPr marL="0" indent="0" algn="ctr">
              <a:buNone/>
              <a:defRPr sz="1800">
                <a:solidFill>
                  <a:srgbClr val="00337F"/>
                </a:solidFill>
              </a:defRPr>
            </a:lvl1pPr>
          </a:lstStyle>
          <a:p>
            <a:pPr lvl="0"/>
            <a:r>
              <a:rPr lang="nl-NL"/>
              <a:t>Bijschrift</a:t>
            </a:r>
          </a:p>
        </p:txBody>
      </p:sp>
    </p:spTree>
    <p:extLst>
      <p:ext uri="{BB962C8B-B14F-4D97-AF65-F5344CB8AC3E}">
        <p14:creationId xmlns:p14="http://schemas.microsoft.com/office/powerpoint/2010/main" val="301290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4" hasCustomPrompt="1"/>
          </p:nvPr>
        </p:nvSpPr>
        <p:spPr>
          <a:xfrm>
            <a:off x="0" y="0"/>
            <a:ext cx="12192000" cy="6525344"/>
          </a:xfrm>
          <a:prstGeom prst="rect">
            <a:avLst/>
          </a:prstGeom>
        </p:spPr>
        <p:txBody>
          <a:bodyPr/>
          <a:lstStyle>
            <a:lvl1pPr marL="0" indent="0">
              <a:buNone/>
              <a:defRPr sz="2800">
                <a:solidFill>
                  <a:srgbClr val="00B28C"/>
                </a:solidFill>
              </a:defRPr>
            </a:lvl1pPr>
          </a:lstStyle>
          <a:p>
            <a:r>
              <a:rPr lang="nl-NL"/>
              <a:t>Afbeelding</a:t>
            </a:r>
          </a:p>
        </p:txBody>
      </p:sp>
    </p:spTree>
    <p:extLst>
      <p:ext uri="{BB962C8B-B14F-4D97-AF65-F5344CB8AC3E}">
        <p14:creationId xmlns:p14="http://schemas.microsoft.com/office/powerpoint/2010/main" val="416515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g li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inhoud met opsomming donker">
    <p:spTree>
      <p:nvGrpSpPr>
        <p:cNvPr id="1" name=""/>
        <p:cNvGrpSpPr/>
        <p:nvPr/>
      </p:nvGrpSpPr>
      <p:grpSpPr>
        <a:xfrm>
          <a:off x="0" y="0"/>
          <a:ext cx="0" cy="0"/>
          <a:chOff x="0" y="0"/>
          <a:chExt cx="0" cy="0"/>
        </a:xfrm>
      </p:grpSpPr>
      <p:sp>
        <p:nvSpPr>
          <p:cNvPr id="8" name="Tijdelijke aanduiding voor tekst 7"/>
          <p:cNvSpPr>
            <a:spLocks noGrp="1"/>
          </p:cNvSpPr>
          <p:nvPr>
            <p:ph type="body" sz="quarter" idx="13" hasCustomPrompt="1"/>
          </p:nvPr>
        </p:nvSpPr>
        <p:spPr>
          <a:xfrm>
            <a:off x="335360" y="908720"/>
            <a:ext cx="10561173" cy="648221"/>
          </a:xfrm>
          <a:prstGeom prst="rect">
            <a:avLst/>
          </a:prstGeom>
        </p:spPr>
        <p:txBody>
          <a:bodyPr/>
          <a:lstStyle>
            <a:lvl1pPr marL="0" indent="0">
              <a:buNone/>
              <a:defRPr sz="4000">
                <a:solidFill>
                  <a:schemeClr val="accent6"/>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Titel van de dia</a:t>
            </a:r>
          </a:p>
        </p:txBody>
      </p:sp>
      <p:sp>
        <p:nvSpPr>
          <p:cNvPr id="3" name="Tijdelijke aanduiding voor tekst 2"/>
          <p:cNvSpPr>
            <a:spLocks noGrp="1"/>
          </p:cNvSpPr>
          <p:nvPr>
            <p:ph type="body" sz="quarter" idx="14" hasCustomPrompt="1"/>
          </p:nvPr>
        </p:nvSpPr>
        <p:spPr>
          <a:xfrm>
            <a:off x="353362" y="1988840"/>
            <a:ext cx="10561173" cy="2304256"/>
          </a:xfrm>
          <a:prstGeom prst="rect">
            <a:avLst/>
          </a:prstGeom>
        </p:spPr>
        <p:txBody>
          <a:bodyPr/>
          <a:lstStyle>
            <a:lvl1pPr marL="457200" indent="-457200">
              <a:buClr>
                <a:srgbClr val="00337F"/>
              </a:buClr>
              <a:buSzPct val="100000"/>
              <a:buFont typeface="Symbol" panose="05050102010706020507" pitchFamily="18" charset="2"/>
              <a:buChar char="¨"/>
              <a:defRPr sz="280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marL="1828800" indent="0">
              <a:buSzPct val="60000"/>
              <a:buFontTx/>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nl-NL"/>
              <a:t>Tekst met opsomming</a:t>
            </a:r>
          </a:p>
          <a:p>
            <a:pPr lvl="4"/>
            <a:endParaRPr lang="nl-NL"/>
          </a:p>
        </p:txBody>
      </p:sp>
    </p:spTree>
    <p:extLst>
      <p:ext uri="{BB962C8B-B14F-4D97-AF65-F5344CB8AC3E}">
        <p14:creationId xmlns:p14="http://schemas.microsoft.com/office/powerpoint/2010/main" val="214517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en inhoud donker">
    <p:spTree>
      <p:nvGrpSpPr>
        <p:cNvPr id="1" name=""/>
        <p:cNvGrpSpPr/>
        <p:nvPr/>
      </p:nvGrpSpPr>
      <p:grpSpPr>
        <a:xfrm>
          <a:off x="0" y="0"/>
          <a:ext cx="0" cy="0"/>
          <a:chOff x="0" y="0"/>
          <a:chExt cx="0" cy="0"/>
        </a:xfrm>
      </p:grpSpPr>
      <p:sp>
        <p:nvSpPr>
          <p:cNvPr id="8" name="Tijdelijke aanduiding voor tekst 7"/>
          <p:cNvSpPr>
            <a:spLocks noGrp="1"/>
          </p:cNvSpPr>
          <p:nvPr>
            <p:ph type="body" sz="quarter" idx="13" hasCustomPrompt="1"/>
          </p:nvPr>
        </p:nvSpPr>
        <p:spPr>
          <a:xfrm>
            <a:off x="335360" y="908720"/>
            <a:ext cx="10561173" cy="648221"/>
          </a:xfrm>
          <a:prstGeom prst="rect">
            <a:avLst/>
          </a:prstGeom>
        </p:spPr>
        <p:txBody>
          <a:bodyPr/>
          <a:lstStyle>
            <a:lvl1pPr marL="0" indent="0">
              <a:buNone/>
              <a:defRPr sz="4000">
                <a:solidFill>
                  <a:schemeClr val="accent6"/>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Titel van de dia</a:t>
            </a:r>
          </a:p>
        </p:txBody>
      </p:sp>
      <p:sp>
        <p:nvSpPr>
          <p:cNvPr id="10" name="Tijdelijke aanduiding voor inhoud 9"/>
          <p:cNvSpPr>
            <a:spLocks noGrp="1"/>
          </p:cNvSpPr>
          <p:nvPr>
            <p:ph sz="quarter" idx="14" hasCustomPrompt="1"/>
          </p:nvPr>
        </p:nvSpPr>
        <p:spPr>
          <a:xfrm>
            <a:off x="335359" y="1988840"/>
            <a:ext cx="10561173" cy="1440160"/>
          </a:xfrm>
          <a:prstGeom prst="rect">
            <a:avLst/>
          </a:prstGeom>
        </p:spPr>
        <p:txBody>
          <a:bodyPr/>
          <a:lstStyle>
            <a:lvl1pPr marL="0" indent="0">
              <a:buClr>
                <a:srgbClr val="00337F"/>
              </a:buClr>
              <a:buSzPct val="100000"/>
              <a:buFont typeface="Arial" panose="020B0604020202020204" pitchFamily="34" charset="0"/>
              <a:buNone/>
              <a:defRPr sz="2800">
                <a:solidFill>
                  <a:schemeClr val="accent6"/>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Typ je tekst of voeg inhoud toe</a:t>
            </a:r>
            <a:br>
              <a:rPr lang="nl-NL"/>
            </a:br>
            <a:br>
              <a:rPr lang="nl-NL"/>
            </a:br>
            <a:endParaRPr lang="nl-NL"/>
          </a:p>
          <a:p>
            <a:pPr lvl="0"/>
            <a:endParaRPr lang="nl-NL"/>
          </a:p>
        </p:txBody>
      </p:sp>
      <p:sp>
        <p:nvSpPr>
          <p:cNvPr id="5" name="Tijdelijke aanduiding voor tekst 4"/>
          <p:cNvSpPr>
            <a:spLocks noGrp="1"/>
          </p:cNvSpPr>
          <p:nvPr>
            <p:ph type="body" sz="quarter" idx="16" hasCustomPrompt="1"/>
          </p:nvPr>
        </p:nvSpPr>
        <p:spPr>
          <a:xfrm>
            <a:off x="335359" y="5949280"/>
            <a:ext cx="10562167" cy="360040"/>
          </a:xfrm>
          <a:prstGeom prst="rect">
            <a:avLst/>
          </a:prstGeom>
        </p:spPr>
        <p:txBody>
          <a:bodyPr/>
          <a:lstStyle>
            <a:lvl1pPr marL="0" indent="0">
              <a:buNone/>
              <a:defRPr sz="1800"/>
            </a:lvl1pPr>
          </a:lstStyle>
          <a:p>
            <a:pPr lvl="0"/>
            <a:r>
              <a:rPr lang="nl-NL"/>
              <a:t>Bijschrift</a:t>
            </a:r>
          </a:p>
        </p:txBody>
      </p:sp>
    </p:spTree>
    <p:extLst>
      <p:ext uri="{BB962C8B-B14F-4D97-AF65-F5344CB8AC3E}">
        <p14:creationId xmlns:p14="http://schemas.microsoft.com/office/powerpoint/2010/main" val="769164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met bijschrift donker">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4" hasCustomPrompt="1"/>
          </p:nvPr>
        </p:nvSpPr>
        <p:spPr>
          <a:xfrm>
            <a:off x="335292" y="476673"/>
            <a:ext cx="8641027" cy="5688630"/>
          </a:xfrm>
          <a:prstGeom prst="rect">
            <a:avLst/>
          </a:prstGeom>
        </p:spPr>
        <p:txBody>
          <a:bodyPr/>
          <a:lstStyle>
            <a:lvl1pPr marL="0" indent="0">
              <a:buNone/>
              <a:defRPr sz="2800">
                <a:solidFill>
                  <a:srgbClr val="00B28C"/>
                </a:solidFill>
              </a:defRPr>
            </a:lvl1pPr>
          </a:lstStyle>
          <a:p>
            <a:r>
              <a:rPr lang="nl-NL"/>
              <a:t>Afbeelding</a:t>
            </a:r>
          </a:p>
        </p:txBody>
      </p:sp>
      <p:sp>
        <p:nvSpPr>
          <p:cNvPr id="8" name="Tijdelijke aanduiding voor tekst 10"/>
          <p:cNvSpPr>
            <a:spLocks noGrp="1"/>
          </p:cNvSpPr>
          <p:nvPr>
            <p:ph type="body" sz="quarter" idx="18" hasCustomPrompt="1"/>
          </p:nvPr>
        </p:nvSpPr>
        <p:spPr>
          <a:xfrm>
            <a:off x="9552384" y="5373216"/>
            <a:ext cx="2304256" cy="792087"/>
          </a:xfrm>
          <a:prstGeom prst="rect">
            <a:avLst/>
          </a:prstGeom>
        </p:spPr>
        <p:txBody>
          <a:bodyPr/>
          <a:lstStyle>
            <a:lvl1pPr marL="0" indent="0" algn="ctr">
              <a:buNone/>
              <a:defRPr sz="1800">
                <a:solidFill>
                  <a:schemeClr val="accent6"/>
                </a:solidFill>
              </a:defRPr>
            </a:lvl1pPr>
          </a:lstStyle>
          <a:p>
            <a:pPr lvl="0"/>
            <a:r>
              <a:rPr lang="nl-NL"/>
              <a:t>Bijschrift</a:t>
            </a:r>
          </a:p>
        </p:txBody>
      </p:sp>
    </p:spTree>
    <p:extLst>
      <p:ext uri="{BB962C8B-B14F-4D97-AF65-F5344CB8AC3E}">
        <p14:creationId xmlns:p14="http://schemas.microsoft.com/office/powerpoint/2010/main" val="32969117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10649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spcBef>
          <a:spcPct val="0"/>
        </a:spcBef>
        <a:buNone/>
        <a:defRPr sz="4000" kern="1200">
          <a:solidFill>
            <a:srgbClr val="1F4E79"/>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spcBef>
          <a:spcPct val="20000"/>
        </a:spcBef>
        <a:buFont typeface="Arial" panose="020B0604020202020204" pitchFamily="34" charset="0"/>
        <a:buNone/>
        <a:defRPr sz="3200" kern="1200">
          <a:solidFill>
            <a:srgbClr val="00AC94"/>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51500"/>
      </p:ext>
    </p:extLst>
  </p:cSld>
  <p:clrMap bg1="lt1" tx1="dk1" bg2="lt2" tx2="dk2" accent1="accent1" accent2="accent2" accent3="accent3" accent4="accent4" accent5="accent5" accent6="accent6" hlink="hlink" folHlink="folHlink"/>
  <p:sldLayoutIdLst>
    <p:sldLayoutId id="2147483666" r:id="rId1"/>
    <p:sldLayoutId id="2147483664" r:id="rId2"/>
    <p:sldLayoutId id="2147483668" r:id="rId3"/>
    <p:sldLayoutId id="2147483672" r:id="rId4"/>
    <p:sldLayoutId id="214748367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3184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924125"/>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855981" y="836712"/>
            <a:ext cx="9301014" cy="970795"/>
          </a:xfrm>
        </p:spPr>
        <p:txBody>
          <a:bodyPr lIns="91440" tIns="45720" rIns="91440" bIns="45720" anchor="t">
            <a:noAutofit/>
          </a:bodyPr>
          <a:lstStyle/>
          <a:p>
            <a:r>
              <a:rPr lang="nl-NL" sz="2800" b="1">
                <a:latin typeface="Verdana"/>
                <a:ea typeface="Verdana"/>
              </a:rPr>
              <a:t>Sondervick – Kromstraat – De Plank </a:t>
            </a:r>
            <a:endParaRPr lang="en-US" sz="2800"/>
          </a:p>
          <a:p>
            <a:r>
              <a:rPr lang="nl-NL" sz="2800" b="1">
                <a:latin typeface="Verdana"/>
                <a:ea typeface="Verdana"/>
              </a:rPr>
              <a:t>van 50 naar 30 km/uur</a:t>
            </a:r>
            <a:endParaRPr lang="nl-NL" sz="2800"/>
          </a:p>
        </p:txBody>
      </p:sp>
      <p:sp>
        <p:nvSpPr>
          <p:cNvPr id="3" name="Tijdelijke aanduiding voor tekst 2"/>
          <p:cNvSpPr>
            <a:spLocks noGrp="1"/>
          </p:cNvSpPr>
          <p:nvPr>
            <p:ph type="body" sz="quarter" idx="14"/>
          </p:nvPr>
        </p:nvSpPr>
        <p:spPr>
          <a:xfrm>
            <a:off x="860808" y="2348880"/>
            <a:ext cx="8928992" cy="575692"/>
          </a:xfrm>
        </p:spPr>
        <p:txBody>
          <a:bodyPr lIns="91440" tIns="45720" rIns="91440" bIns="45720" anchor="t"/>
          <a:lstStyle/>
          <a:p>
            <a:r>
              <a:rPr lang="nl-NL">
                <a:latin typeface="Verdana"/>
                <a:ea typeface="Verdana"/>
              </a:rPr>
              <a:t>Informatiebijeenkomst</a:t>
            </a:r>
          </a:p>
          <a:p>
            <a:endParaRPr lang="nl-NL"/>
          </a:p>
          <a:p>
            <a:r>
              <a:rPr lang="nl-NL" sz="4000"/>
              <a:t>WELKOM</a:t>
            </a:r>
          </a:p>
          <a:p>
            <a:endParaRPr lang="nl-NL" sz="4000"/>
          </a:p>
          <a:p>
            <a:r>
              <a:rPr lang="nl-NL" sz="2500">
                <a:latin typeface="Verdana"/>
                <a:ea typeface="Verdana"/>
              </a:rPr>
              <a:t>7 mei 2026    </a:t>
            </a:r>
            <a:endParaRPr lang="nl-NL" sz="2000" i="1">
              <a:solidFill>
                <a:srgbClr val="FF0000"/>
              </a:solidFill>
            </a:endParaRPr>
          </a:p>
        </p:txBody>
      </p:sp>
      <p:pic>
        <p:nvPicPr>
          <p:cNvPr id="4" name="Picture 3">
            <a:extLst>
              <a:ext uri="{FF2B5EF4-FFF2-40B4-BE49-F238E27FC236}">
                <a16:creationId xmlns:a16="http://schemas.microsoft.com/office/drawing/2014/main" id="{7896279D-CB0F-AD24-8BCC-9A5262E734CA}"/>
              </a:ext>
            </a:extLst>
          </p:cNvPr>
          <p:cNvPicPr>
            <a:picLocks noChangeAspect="1"/>
          </p:cNvPicPr>
          <p:nvPr/>
        </p:nvPicPr>
        <p:blipFill>
          <a:blip r:embed="rId4"/>
          <a:stretch>
            <a:fillRect/>
          </a:stretch>
        </p:blipFill>
        <p:spPr>
          <a:xfrm>
            <a:off x="10015855" y="3654742"/>
            <a:ext cx="2076450" cy="2047875"/>
          </a:xfrm>
          <a:prstGeom prst="rect">
            <a:avLst/>
          </a:prstGeom>
        </p:spPr>
      </p:pic>
    </p:spTree>
    <p:extLst>
      <p:ext uri="{BB962C8B-B14F-4D97-AF65-F5344CB8AC3E}">
        <p14:creationId xmlns:p14="http://schemas.microsoft.com/office/powerpoint/2010/main" val="4148001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C0FC5-1281-1341-F926-7BBB810BD5D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BE447D5-D5F6-B6AC-9454-33B458222FC0}"/>
              </a:ext>
            </a:extLst>
          </p:cNvPr>
          <p:cNvSpPr>
            <a:spLocks noGrp="1"/>
          </p:cNvSpPr>
          <p:nvPr>
            <p:ph type="body" sz="quarter" idx="13"/>
          </p:nvPr>
        </p:nvSpPr>
        <p:spPr/>
        <p:txBody>
          <a:bodyPr lIns="91440" tIns="45720" rIns="91440" bIns="45720" anchor="t"/>
          <a:lstStyle/>
          <a:p>
            <a:r>
              <a:rPr lang="nl-NL">
                <a:latin typeface="Verdana"/>
                <a:ea typeface="Verdana"/>
              </a:rPr>
              <a:t>9. Beoogde planning </a:t>
            </a:r>
            <a:endParaRPr lang="nl-NL"/>
          </a:p>
        </p:txBody>
      </p:sp>
      <p:sp>
        <p:nvSpPr>
          <p:cNvPr id="3" name="Tijdelijke aanduiding voor tekst 2">
            <a:extLst>
              <a:ext uri="{FF2B5EF4-FFF2-40B4-BE49-F238E27FC236}">
                <a16:creationId xmlns:a16="http://schemas.microsoft.com/office/drawing/2014/main" id="{F7AF649C-4FD0-0507-3819-94C73FAD9401}"/>
              </a:ext>
            </a:extLst>
          </p:cNvPr>
          <p:cNvSpPr>
            <a:spLocks noGrp="1"/>
          </p:cNvSpPr>
          <p:nvPr>
            <p:ph type="body" sz="quarter" idx="14"/>
          </p:nvPr>
        </p:nvSpPr>
        <p:spPr>
          <a:xfrm>
            <a:off x="336797" y="1719209"/>
            <a:ext cx="10569456" cy="3430689"/>
          </a:xfrm>
        </p:spPr>
        <p:txBody>
          <a:bodyPr lIns="91440" tIns="45720" rIns="91440" bIns="45720" anchor="t"/>
          <a:lstStyle/>
          <a:p>
            <a:pPr marL="0" indent="0">
              <a:buNone/>
            </a:pPr>
            <a:r>
              <a:rPr lang="nl-NL" sz="2400">
                <a:latin typeface="Verdana"/>
                <a:ea typeface="Verdana"/>
              </a:rPr>
              <a:t>Volgende stappen te zetten binnen project:</a:t>
            </a:r>
            <a:br>
              <a:rPr lang="nl-NL" sz="2400" dirty="0">
                <a:latin typeface="Verdana"/>
                <a:ea typeface="Verdana"/>
              </a:rPr>
            </a:br>
            <a:endParaRPr lang="nl-NL" sz="2000">
              <a:latin typeface="Verdana"/>
              <a:ea typeface="Verdana"/>
            </a:endParaRPr>
          </a:p>
          <a:p>
            <a:pPr>
              <a:spcBef>
                <a:spcPts val="20"/>
              </a:spcBef>
            </a:pPr>
            <a:r>
              <a:rPr lang="nl-NL" sz="2400">
                <a:latin typeface="Verdana"/>
                <a:ea typeface="Verdana"/>
              </a:rPr>
              <a:t>Uitvoeren onderzoeken</a:t>
            </a:r>
          </a:p>
          <a:p>
            <a:pPr>
              <a:spcBef>
                <a:spcPts val="20"/>
              </a:spcBef>
            </a:pPr>
            <a:r>
              <a:rPr lang="nl-NL" sz="2400">
                <a:latin typeface="Verdana"/>
                <a:ea typeface="Verdana"/>
              </a:rPr>
              <a:t>Doorlopen ontwerpproces </a:t>
            </a:r>
          </a:p>
          <a:p>
            <a:pPr marL="285750" lvl="1" indent="0">
              <a:spcBef>
                <a:spcPts val="20"/>
              </a:spcBef>
              <a:buNone/>
            </a:pPr>
            <a:r>
              <a:rPr lang="nl-NL" sz="2400" i="1">
                <a:latin typeface="Verdana"/>
                <a:ea typeface="Verdana"/>
              </a:rPr>
              <a:t>  incl. in gesprek met "omgeving" en informatiebijeenkomsten</a:t>
            </a:r>
            <a:br>
              <a:rPr lang="nl-NL" sz="2400" i="1" dirty="0">
                <a:latin typeface="Verdana"/>
                <a:ea typeface="Verdana"/>
              </a:rPr>
            </a:br>
            <a:endParaRPr lang="nl-NL" sz="1000" i="1">
              <a:latin typeface="Verdana"/>
              <a:ea typeface="Verdana"/>
            </a:endParaRPr>
          </a:p>
          <a:p>
            <a:pPr>
              <a:spcBef>
                <a:spcPts val="20"/>
              </a:spcBef>
            </a:pPr>
            <a:r>
              <a:rPr lang="nl-NL" sz="2400">
                <a:latin typeface="Verdana"/>
                <a:ea typeface="Verdana"/>
              </a:rPr>
              <a:t>Inspraakprocedures en te nemen Verkeersbesluit (-en)</a:t>
            </a:r>
          </a:p>
          <a:p>
            <a:pPr>
              <a:spcBef>
                <a:spcPts val="20"/>
              </a:spcBef>
            </a:pPr>
            <a:r>
              <a:rPr lang="nl-NL" sz="2400">
                <a:latin typeface="Verdana"/>
                <a:ea typeface="Verdana"/>
              </a:rPr>
              <a:t>Besluitvorming College</a:t>
            </a:r>
          </a:p>
          <a:p>
            <a:pPr marL="0" indent="0">
              <a:spcBef>
                <a:spcPts val="20"/>
              </a:spcBef>
              <a:buNone/>
            </a:pPr>
            <a:r>
              <a:rPr lang="nl-NL" sz="2400" dirty="0">
                <a:latin typeface="Verdana"/>
                <a:ea typeface="Verdana"/>
              </a:rPr>
              <a:t> </a:t>
            </a:r>
          </a:p>
          <a:p>
            <a:r>
              <a:rPr lang="nl-NL" sz="2400">
                <a:latin typeface="Verdana"/>
                <a:ea typeface="Verdana"/>
              </a:rPr>
              <a:t>Realisatie herinrichting Sondervick en Kromstraat (gefaseerd) in 2027/2028     (exclusief De Plank)</a:t>
            </a:r>
          </a:p>
        </p:txBody>
      </p:sp>
    </p:spTree>
    <p:extLst>
      <p:ext uri="{BB962C8B-B14F-4D97-AF65-F5344CB8AC3E}">
        <p14:creationId xmlns:p14="http://schemas.microsoft.com/office/powerpoint/2010/main" val="248452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4DCE0-7CF8-C960-0FB4-4AB9AA31F15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68F5703-37CB-AD4B-6EF6-B049277FF239}"/>
              </a:ext>
            </a:extLst>
          </p:cNvPr>
          <p:cNvSpPr>
            <a:spLocks noGrp="1"/>
          </p:cNvSpPr>
          <p:nvPr>
            <p:ph type="body" sz="quarter" idx="13"/>
          </p:nvPr>
        </p:nvSpPr>
        <p:spPr>
          <a:xfrm>
            <a:off x="335360" y="908720"/>
            <a:ext cx="10890993" cy="648221"/>
          </a:xfrm>
        </p:spPr>
        <p:txBody>
          <a:bodyPr lIns="91440" tIns="45720" rIns="91440" bIns="45720" anchor="t"/>
          <a:lstStyle/>
          <a:p>
            <a:r>
              <a:rPr lang="nl-NL">
                <a:latin typeface="Verdana"/>
                <a:ea typeface="Verdana"/>
              </a:rPr>
              <a:t>10. Betrekken bewoners en ondernemers</a:t>
            </a:r>
            <a:endParaRPr lang="nl-NL"/>
          </a:p>
        </p:txBody>
      </p:sp>
      <p:sp>
        <p:nvSpPr>
          <p:cNvPr id="3" name="Tijdelijke aanduiding voor tekst 2">
            <a:extLst>
              <a:ext uri="{FF2B5EF4-FFF2-40B4-BE49-F238E27FC236}">
                <a16:creationId xmlns:a16="http://schemas.microsoft.com/office/drawing/2014/main" id="{5A3C60C5-B4A4-4444-C264-550F4F1AE164}"/>
              </a:ext>
            </a:extLst>
          </p:cNvPr>
          <p:cNvSpPr>
            <a:spLocks noGrp="1"/>
          </p:cNvSpPr>
          <p:nvPr>
            <p:ph type="body" sz="quarter" idx="14"/>
          </p:nvPr>
        </p:nvSpPr>
        <p:spPr>
          <a:xfrm>
            <a:off x="336797" y="1988840"/>
            <a:ext cx="10569456" cy="2660408"/>
          </a:xfrm>
        </p:spPr>
        <p:txBody>
          <a:bodyPr lIns="91440" tIns="45720" rIns="91440" bIns="45720" anchor="t"/>
          <a:lstStyle/>
          <a:p>
            <a:r>
              <a:rPr lang="nl-NL">
                <a:latin typeface="Verdana"/>
                <a:ea typeface="Verdana"/>
              </a:rPr>
              <a:t>Ophalen uit de straten / wijk, vanuit bewoners, ondernemers en belanghebbenden:</a:t>
            </a:r>
            <a:endParaRPr lang="nl-NL" i="1">
              <a:solidFill>
                <a:srgbClr val="FF0000"/>
              </a:solidFill>
              <a:latin typeface="Verdana"/>
              <a:ea typeface="Verdana"/>
            </a:endParaRPr>
          </a:p>
          <a:p>
            <a:pPr lvl="1">
              <a:buFont typeface="Courier New" panose="020B0604020202020204" pitchFamily="34" charset="0"/>
              <a:buChar char="o"/>
            </a:pPr>
            <a:r>
              <a:rPr lang="nl-NL"/>
              <a:t>Verbeterpunten</a:t>
            </a:r>
          </a:p>
          <a:p>
            <a:pPr lvl="1">
              <a:buFont typeface="Courier New" panose="020B0604020202020204" pitchFamily="34" charset="0"/>
              <a:buChar char="o"/>
            </a:pPr>
            <a:r>
              <a:rPr lang="nl-NL">
                <a:latin typeface="Verdana"/>
                <a:ea typeface="Verdana"/>
              </a:rPr>
              <a:t>Wensen</a:t>
            </a:r>
          </a:p>
          <a:p>
            <a:pPr lvl="1">
              <a:buFont typeface="Courier New" panose="020B0604020202020204" pitchFamily="34" charset="0"/>
              <a:buChar char="o"/>
            </a:pPr>
            <a:r>
              <a:rPr lang="nl-NL"/>
              <a:t>Kansen</a:t>
            </a:r>
          </a:p>
          <a:p>
            <a:endParaRPr lang="nl-NL"/>
          </a:p>
          <a:p>
            <a:pPr marL="0" indent="0" algn="ctr">
              <a:buNone/>
            </a:pPr>
            <a:r>
              <a:rPr lang="nl-NL" sz="3500" b="1">
                <a:latin typeface="Verdana"/>
                <a:ea typeface="Verdana"/>
              </a:rPr>
              <a:t>Het is jullie straat!  </a:t>
            </a:r>
            <a:endParaRPr lang="nl-NL" sz="3500" b="1">
              <a:solidFill>
                <a:srgbClr val="FF0000"/>
              </a:solidFill>
              <a:latin typeface="Verdana"/>
              <a:ea typeface="Verdana"/>
            </a:endParaRPr>
          </a:p>
        </p:txBody>
      </p:sp>
    </p:spTree>
    <p:extLst>
      <p:ext uri="{BB962C8B-B14F-4D97-AF65-F5344CB8AC3E}">
        <p14:creationId xmlns:p14="http://schemas.microsoft.com/office/powerpoint/2010/main" val="583007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E1B1F-44FC-2BC3-F188-CE6E512CEC1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0AC6163-F50E-5346-332A-F0FFE3CDFEB5}"/>
              </a:ext>
            </a:extLst>
          </p:cNvPr>
          <p:cNvSpPr>
            <a:spLocks noGrp="1"/>
          </p:cNvSpPr>
          <p:nvPr>
            <p:ph type="body" sz="quarter" idx="13"/>
          </p:nvPr>
        </p:nvSpPr>
        <p:spPr/>
        <p:txBody>
          <a:bodyPr lIns="91440" tIns="45720" rIns="91440" bIns="45720" anchor="t"/>
          <a:lstStyle/>
          <a:p>
            <a:r>
              <a:rPr lang="nl-NL">
                <a:latin typeface="Verdana"/>
                <a:ea typeface="Verdana"/>
              </a:rPr>
              <a:t>11. In gesprek met elkaar</a:t>
            </a:r>
          </a:p>
        </p:txBody>
      </p:sp>
      <p:sp>
        <p:nvSpPr>
          <p:cNvPr id="3" name="Tijdelijke aanduiding voor tekst 2">
            <a:extLst>
              <a:ext uri="{FF2B5EF4-FFF2-40B4-BE49-F238E27FC236}">
                <a16:creationId xmlns:a16="http://schemas.microsoft.com/office/drawing/2014/main" id="{BDDAACAC-935E-6EE9-BED4-63AE0B3BFAA8}"/>
              </a:ext>
            </a:extLst>
          </p:cNvPr>
          <p:cNvSpPr>
            <a:spLocks noGrp="1"/>
          </p:cNvSpPr>
          <p:nvPr>
            <p:ph type="body" sz="quarter" idx="14"/>
          </p:nvPr>
        </p:nvSpPr>
        <p:spPr>
          <a:xfrm>
            <a:off x="334777" y="1988840"/>
            <a:ext cx="11267416" cy="2304256"/>
          </a:xfrm>
        </p:spPr>
        <p:txBody>
          <a:bodyPr lIns="91440" tIns="45720" rIns="91440" bIns="45720" anchor="t"/>
          <a:lstStyle/>
          <a:p>
            <a:r>
              <a:rPr lang="nl-NL">
                <a:latin typeface="Verdana"/>
                <a:ea typeface="Verdana"/>
              </a:rPr>
              <a:t>Luchtfoto gehele tracé</a:t>
            </a:r>
          </a:p>
          <a:p>
            <a:pPr lvl="1">
              <a:buFont typeface="Arial" panose="05050102010706020507" pitchFamily="18" charset="2"/>
              <a:buChar char="•"/>
            </a:pPr>
            <a:endParaRPr lang="nl-NL">
              <a:latin typeface="Verdana"/>
              <a:ea typeface="Verdana"/>
            </a:endParaRPr>
          </a:p>
          <a:p>
            <a:r>
              <a:rPr lang="nl-NL">
                <a:latin typeface="Verdana"/>
                <a:ea typeface="Verdana"/>
              </a:rPr>
              <a:t>Per wegtracé</a:t>
            </a:r>
            <a:endParaRPr lang="en-US"/>
          </a:p>
          <a:p>
            <a:pPr lvl="1">
              <a:buFont typeface="Arial" panose="020B0604020202020204" pitchFamily="34" charset="0"/>
              <a:buChar char="•"/>
            </a:pPr>
            <a:r>
              <a:rPr lang="nl-NL">
                <a:latin typeface="Verdana"/>
                <a:ea typeface="Verdana"/>
              </a:rPr>
              <a:t>Deel 1 Tracé Heerbaan – </a:t>
            </a:r>
            <a:r>
              <a:rPr lang="nl-NL" err="1">
                <a:latin typeface="Verdana"/>
                <a:ea typeface="Verdana"/>
              </a:rPr>
              <a:t>Antwerpsebaan</a:t>
            </a:r>
            <a:endParaRPr lang="nl-NL">
              <a:latin typeface="Verdana"/>
              <a:ea typeface="Verdana"/>
            </a:endParaRPr>
          </a:p>
          <a:p>
            <a:pPr lvl="1">
              <a:buFont typeface="Arial" panose="020B0604020202020204" pitchFamily="34" charset="0"/>
              <a:buChar char="•"/>
            </a:pPr>
            <a:r>
              <a:rPr lang="nl-NL">
                <a:latin typeface="Verdana"/>
                <a:ea typeface="Verdana"/>
              </a:rPr>
              <a:t>Deel 2 Tracé </a:t>
            </a:r>
            <a:r>
              <a:rPr lang="nl-NL" err="1">
                <a:latin typeface="Verdana"/>
                <a:ea typeface="Verdana"/>
              </a:rPr>
              <a:t>Antwerpsebaan</a:t>
            </a:r>
            <a:r>
              <a:rPr lang="nl-NL">
                <a:latin typeface="Verdana"/>
                <a:ea typeface="Verdana"/>
              </a:rPr>
              <a:t> - Kromstraat </a:t>
            </a:r>
          </a:p>
          <a:p>
            <a:pPr lvl="1">
              <a:buFont typeface="Arial" panose="020B0604020202020204" pitchFamily="34" charset="0"/>
              <a:buChar char="•"/>
            </a:pPr>
            <a:r>
              <a:rPr lang="nl-NL">
                <a:latin typeface="Verdana"/>
                <a:ea typeface="Verdana"/>
              </a:rPr>
              <a:t>Deel 3 Kromstraat - De Plank</a:t>
            </a:r>
          </a:p>
          <a:p>
            <a:pPr lvl="1">
              <a:buFont typeface="Arial" panose="020B0604020202020204" pitchFamily="34" charset="0"/>
              <a:buChar char="•"/>
            </a:pPr>
            <a:endParaRPr lang="nl-NL"/>
          </a:p>
          <a:p>
            <a:pPr marL="457200" lvl="1" indent="0">
              <a:buNone/>
            </a:pPr>
            <a:r>
              <a:rPr lang="nl-NL">
                <a:latin typeface="Verdana"/>
                <a:ea typeface="Verdana"/>
              </a:rPr>
              <a:t>Projectteamleden van de gemeente beschikbaar, inclusief vakspecialisten op gebied van verkeer, groen en water.</a:t>
            </a:r>
            <a:endParaRPr lang="nl-NL"/>
          </a:p>
          <a:p>
            <a:pPr lvl="1">
              <a:buFont typeface="Arial" panose="020B0604020202020204" pitchFamily="34" charset="0"/>
              <a:buChar char="•"/>
            </a:pPr>
            <a:endParaRPr lang="nl-NL"/>
          </a:p>
          <a:p>
            <a:endParaRPr lang="nl-NL"/>
          </a:p>
        </p:txBody>
      </p:sp>
      <p:pic>
        <p:nvPicPr>
          <p:cNvPr id="4" name="Picture 3">
            <a:extLst>
              <a:ext uri="{FF2B5EF4-FFF2-40B4-BE49-F238E27FC236}">
                <a16:creationId xmlns:a16="http://schemas.microsoft.com/office/drawing/2014/main" id="{D3DCA7E7-733F-4F27-6AD8-152A1FF92788}"/>
              </a:ext>
            </a:extLst>
          </p:cNvPr>
          <p:cNvPicPr>
            <a:picLocks noChangeAspect="1"/>
          </p:cNvPicPr>
          <p:nvPr/>
        </p:nvPicPr>
        <p:blipFill>
          <a:blip r:embed="rId3"/>
          <a:stretch>
            <a:fillRect/>
          </a:stretch>
        </p:blipFill>
        <p:spPr>
          <a:xfrm>
            <a:off x="8713788" y="2064703"/>
            <a:ext cx="3410585" cy="3551555"/>
          </a:xfrm>
          <a:prstGeom prst="rect">
            <a:avLst/>
          </a:prstGeom>
        </p:spPr>
      </p:pic>
    </p:spTree>
    <p:extLst>
      <p:ext uri="{BB962C8B-B14F-4D97-AF65-F5344CB8AC3E}">
        <p14:creationId xmlns:p14="http://schemas.microsoft.com/office/powerpoint/2010/main" val="359450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BCA87-5D75-CE6A-9B79-21C5785484E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68C6B8E-3150-B106-5FED-4D6BAB20F069}"/>
              </a:ext>
            </a:extLst>
          </p:cNvPr>
          <p:cNvSpPr>
            <a:spLocks noGrp="1"/>
          </p:cNvSpPr>
          <p:nvPr>
            <p:ph type="body" sz="quarter" idx="13"/>
          </p:nvPr>
        </p:nvSpPr>
        <p:spPr/>
        <p:txBody>
          <a:bodyPr lIns="91440" tIns="45720" rIns="91440" bIns="45720" anchor="t"/>
          <a:lstStyle/>
          <a:p>
            <a:r>
              <a:rPr lang="nl-NL">
                <a:latin typeface="Verdana"/>
                <a:ea typeface="Verdana"/>
              </a:rPr>
              <a:t>12. Per wegtracé</a:t>
            </a:r>
            <a:endParaRPr lang="nl-NL" b="1" i="1">
              <a:solidFill>
                <a:srgbClr val="FF0000"/>
              </a:solidFill>
            </a:endParaRPr>
          </a:p>
        </p:txBody>
      </p:sp>
      <p:sp>
        <p:nvSpPr>
          <p:cNvPr id="3" name="Tijdelijke aanduiding voor tekst 2">
            <a:extLst>
              <a:ext uri="{FF2B5EF4-FFF2-40B4-BE49-F238E27FC236}">
                <a16:creationId xmlns:a16="http://schemas.microsoft.com/office/drawing/2014/main" id="{37F9F639-E45E-9D96-8B70-6D308352C3C6}"/>
              </a:ext>
            </a:extLst>
          </p:cNvPr>
          <p:cNvSpPr>
            <a:spLocks noGrp="1"/>
          </p:cNvSpPr>
          <p:nvPr>
            <p:ph type="body" sz="quarter" idx="14"/>
          </p:nvPr>
        </p:nvSpPr>
        <p:spPr>
          <a:xfrm>
            <a:off x="336797" y="1988840"/>
            <a:ext cx="10569456" cy="2561016"/>
          </a:xfrm>
        </p:spPr>
        <p:txBody>
          <a:bodyPr lIns="91440" tIns="45720" rIns="91440" bIns="45720" anchor="t"/>
          <a:lstStyle/>
          <a:p>
            <a:endParaRPr lang="nl-NL"/>
          </a:p>
          <a:p>
            <a:endParaRPr lang="nl-NL"/>
          </a:p>
        </p:txBody>
      </p:sp>
      <p:pic>
        <p:nvPicPr>
          <p:cNvPr id="5" name="Picture 4">
            <a:extLst>
              <a:ext uri="{FF2B5EF4-FFF2-40B4-BE49-F238E27FC236}">
                <a16:creationId xmlns:a16="http://schemas.microsoft.com/office/drawing/2014/main" id="{F21DAE36-04D3-B033-A385-53A5CE4C9E32}"/>
              </a:ext>
            </a:extLst>
          </p:cNvPr>
          <p:cNvPicPr>
            <a:picLocks noChangeAspect="1"/>
          </p:cNvPicPr>
          <p:nvPr/>
        </p:nvPicPr>
        <p:blipFill>
          <a:blip r:embed="rId3"/>
          <a:stretch>
            <a:fillRect/>
          </a:stretch>
        </p:blipFill>
        <p:spPr>
          <a:xfrm>
            <a:off x="0" y="1915234"/>
            <a:ext cx="12192000" cy="3515212"/>
          </a:xfrm>
          <a:prstGeom prst="rect">
            <a:avLst/>
          </a:prstGeom>
        </p:spPr>
      </p:pic>
    </p:spTree>
    <p:extLst>
      <p:ext uri="{BB962C8B-B14F-4D97-AF65-F5344CB8AC3E}">
        <p14:creationId xmlns:p14="http://schemas.microsoft.com/office/powerpoint/2010/main" val="1228853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6A572-9900-0E46-4963-7CA26B89953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64B2C2B-E224-DB85-3807-5F4D204E553D}"/>
              </a:ext>
            </a:extLst>
          </p:cNvPr>
          <p:cNvSpPr>
            <a:spLocks noGrp="1"/>
          </p:cNvSpPr>
          <p:nvPr>
            <p:ph type="body" sz="quarter" idx="13"/>
          </p:nvPr>
        </p:nvSpPr>
        <p:spPr/>
        <p:txBody>
          <a:bodyPr lIns="91440" tIns="45720" rIns="91440" bIns="45720" anchor="t"/>
          <a:lstStyle/>
          <a:p>
            <a:r>
              <a:rPr lang="nl-NL">
                <a:latin typeface="Verdana"/>
                <a:ea typeface="Verdana"/>
              </a:rPr>
              <a:t>13. Antwoordkaart</a:t>
            </a:r>
            <a:endParaRPr lang="nl-NL" b="1" i="1">
              <a:solidFill>
                <a:srgbClr val="FF0000"/>
              </a:solidFill>
            </a:endParaRPr>
          </a:p>
        </p:txBody>
      </p:sp>
      <p:sp>
        <p:nvSpPr>
          <p:cNvPr id="3" name="Tijdelijke aanduiding voor tekst 2">
            <a:extLst>
              <a:ext uri="{FF2B5EF4-FFF2-40B4-BE49-F238E27FC236}">
                <a16:creationId xmlns:a16="http://schemas.microsoft.com/office/drawing/2014/main" id="{D5FDFA99-D29A-899D-A0E3-56DD43D8E365}"/>
              </a:ext>
            </a:extLst>
          </p:cNvPr>
          <p:cNvSpPr>
            <a:spLocks noGrp="1"/>
          </p:cNvSpPr>
          <p:nvPr>
            <p:ph type="body" sz="quarter" idx="14"/>
          </p:nvPr>
        </p:nvSpPr>
        <p:spPr>
          <a:xfrm>
            <a:off x="336797" y="1988840"/>
            <a:ext cx="10569456" cy="2561016"/>
          </a:xfrm>
        </p:spPr>
        <p:txBody>
          <a:bodyPr lIns="91440" tIns="45720" rIns="91440" bIns="45720" anchor="t"/>
          <a:lstStyle/>
          <a:p>
            <a:endParaRPr lang="nl-NL"/>
          </a:p>
          <a:p>
            <a:endParaRPr lang="nl-NL"/>
          </a:p>
        </p:txBody>
      </p:sp>
      <p:pic>
        <p:nvPicPr>
          <p:cNvPr id="5" name="Picture 4">
            <a:extLst>
              <a:ext uri="{FF2B5EF4-FFF2-40B4-BE49-F238E27FC236}">
                <a16:creationId xmlns:a16="http://schemas.microsoft.com/office/drawing/2014/main" id="{AFA98616-2989-5DFE-CBFC-E924D8DC122C}"/>
              </a:ext>
            </a:extLst>
          </p:cNvPr>
          <p:cNvPicPr>
            <a:picLocks noChangeAspect="1"/>
          </p:cNvPicPr>
          <p:nvPr/>
        </p:nvPicPr>
        <p:blipFill>
          <a:blip r:embed="rId3"/>
          <a:stretch>
            <a:fillRect/>
          </a:stretch>
        </p:blipFill>
        <p:spPr>
          <a:xfrm>
            <a:off x="136640" y="1554480"/>
            <a:ext cx="5812561" cy="4094480"/>
          </a:xfrm>
          <a:prstGeom prst="rect">
            <a:avLst/>
          </a:prstGeom>
        </p:spPr>
      </p:pic>
      <p:pic>
        <p:nvPicPr>
          <p:cNvPr id="6" name="Picture 5">
            <a:extLst>
              <a:ext uri="{FF2B5EF4-FFF2-40B4-BE49-F238E27FC236}">
                <a16:creationId xmlns:a16="http://schemas.microsoft.com/office/drawing/2014/main" id="{A26876B0-4325-198B-D99D-905D3E933E19}"/>
              </a:ext>
            </a:extLst>
          </p:cNvPr>
          <p:cNvPicPr>
            <a:picLocks noChangeAspect="1"/>
          </p:cNvPicPr>
          <p:nvPr/>
        </p:nvPicPr>
        <p:blipFill>
          <a:blip r:embed="rId4"/>
          <a:stretch>
            <a:fillRect/>
          </a:stretch>
        </p:blipFill>
        <p:spPr>
          <a:xfrm>
            <a:off x="6277450" y="1554480"/>
            <a:ext cx="5824539" cy="4094480"/>
          </a:xfrm>
          <a:prstGeom prst="rect">
            <a:avLst/>
          </a:prstGeom>
        </p:spPr>
      </p:pic>
    </p:spTree>
    <p:extLst>
      <p:ext uri="{BB962C8B-B14F-4D97-AF65-F5344CB8AC3E}">
        <p14:creationId xmlns:p14="http://schemas.microsoft.com/office/powerpoint/2010/main" val="41696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66FF3-A3EB-CA79-E610-9EF4556DBAC2}"/>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48CF0F5-B8D8-A7EA-E039-151321B5A847}"/>
              </a:ext>
            </a:extLst>
          </p:cNvPr>
          <p:cNvSpPr>
            <a:spLocks noGrp="1"/>
          </p:cNvSpPr>
          <p:nvPr>
            <p:ph type="body" sz="quarter" idx="13"/>
          </p:nvPr>
        </p:nvSpPr>
        <p:spPr/>
        <p:txBody>
          <a:bodyPr lIns="91440" tIns="45720" rIns="91440" bIns="45720" anchor="t"/>
          <a:lstStyle/>
          <a:p>
            <a:r>
              <a:rPr lang="nl-NL">
                <a:latin typeface="Verdana"/>
                <a:ea typeface="Verdana"/>
              </a:rPr>
              <a:t>14. Projecten binnen zelfde gebied</a:t>
            </a:r>
          </a:p>
        </p:txBody>
      </p:sp>
      <p:sp>
        <p:nvSpPr>
          <p:cNvPr id="3" name="Tijdelijke aanduiding voor tekst 2">
            <a:extLst>
              <a:ext uri="{FF2B5EF4-FFF2-40B4-BE49-F238E27FC236}">
                <a16:creationId xmlns:a16="http://schemas.microsoft.com/office/drawing/2014/main" id="{BAF5D08C-58F4-FFD4-BAB0-A0CFD59783C0}"/>
              </a:ext>
            </a:extLst>
          </p:cNvPr>
          <p:cNvSpPr>
            <a:spLocks noGrp="1"/>
          </p:cNvSpPr>
          <p:nvPr>
            <p:ph type="body" sz="quarter" idx="14"/>
          </p:nvPr>
        </p:nvSpPr>
        <p:spPr>
          <a:xfrm>
            <a:off x="336797" y="1988840"/>
            <a:ext cx="7569492" cy="4282907"/>
          </a:xfrm>
        </p:spPr>
        <p:txBody>
          <a:bodyPr lIns="91440" tIns="45720" rIns="91440" bIns="45720" anchor="t"/>
          <a:lstStyle/>
          <a:p>
            <a:r>
              <a:rPr lang="nl-NL">
                <a:latin typeface="Verdana"/>
                <a:ea typeface="Verdana"/>
              </a:rPr>
              <a:t>Rotonde Sondervick-Antwerpsebaan</a:t>
            </a:r>
            <a:endParaRPr lang="en-US"/>
          </a:p>
          <a:p>
            <a:pPr marL="0" indent="0">
              <a:buNone/>
            </a:pPr>
            <a:endParaRPr lang="nl-NL" dirty="0">
              <a:latin typeface="Verdana"/>
              <a:ea typeface="Verdana"/>
            </a:endParaRPr>
          </a:p>
          <a:p>
            <a:r>
              <a:rPr lang="nl-NL">
                <a:latin typeface="Verdana"/>
                <a:ea typeface="Verdana"/>
              </a:rPr>
              <a:t>Fietsverbinding Sondervick-Bossebaan</a:t>
            </a:r>
            <a:endParaRPr lang="nl-NL" dirty="0"/>
          </a:p>
          <a:p>
            <a:endParaRPr lang="nl-NL"/>
          </a:p>
          <a:p>
            <a:endParaRPr lang="nl-NL"/>
          </a:p>
          <a:p>
            <a:endParaRPr lang="nl-NL"/>
          </a:p>
          <a:p>
            <a:endParaRPr lang="nl-NL"/>
          </a:p>
          <a:p>
            <a:pPr marL="0" indent="0">
              <a:buNone/>
            </a:pPr>
            <a:endParaRPr lang="nl-NL" sz="3500" b="1">
              <a:latin typeface="Verdana"/>
              <a:ea typeface="Verdana"/>
            </a:endParaRPr>
          </a:p>
        </p:txBody>
      </p:sp>
    </p:spTree>
    <p:extLst>
      <p:ext uri="{BB962C8B-B14F-4D97-AF65-F5344CB8AC3E}">
        <p14:creationId xmlns:p14="http://schemas.microsoft.com/office/powerpoint/2010/main" val="2564619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30260-BD01-E13B-5ECF-2136E81023A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16A53B-A123-A69C-6316-53D23E69D8AB}"/>
              </a:ext>
            </a:extLst>
          </p:cNvPr>
          <p:cNvSpPr>
            <a:spLocks noGrp="1"/>
          </p:cNvSpPr>
          <p:nvPr>
            <p:ph type="body" sz="quarter" idx="13"/>
          </p:nvPr>
        </p:nvSpPr>
        <p:spPr>
          <a:xfrm>
            <a:off x="335360" y="908720"/>
            <a:ext cx="10835493" cy="638061"/>
          </a:xfrm>
        </p:spPr>
        <p:txBody>
          <a:bodyPr lIns="91440" tIns="45720" rIns="91440" bIns="45720" anchor="t"/>
          <a:lstStyle/>
          <a:p>
            <a:r>
              <a:rPr lang="nl-NL">
                <a:latin typeface="Verdana"/>
                <a:ea typeface="Verdana"/>
              </a:rPr>
              <a:t>14.1 Rotonde Sondervick-Antwerpsebaan</a:t>
            </a:r>
          </a:p>
        </p:txBody>
      </p:sp>
      <p:sp>
        <p:nvSpPr>
          <p:cNvPr id="3" name="Tijdelijke aanduiding voor tekst 2">
            <a:extLst>
              <a:ext uri="{FF2B5EF4-FFF2-40B4-BE49-F238E27FC236}">
                <a16:creationId xmlns:a16="http://schemas.microsoft.com/office/drawing/2014/main" id="{FBD4A664-2375-713D-3FF3-67806FEB6F8F}"/>
              </a:ext>
            </a:extLst>
          </p:cNvPr>
          <p:cNvSpPr>
            <a:spLocks noGrp="1"/>
          </p:cNvSpPr>
          <p:nvPr>
            <p:ph type="body" sz="quarter" idx="14"/>
          </p:nvPr>
        </p:nvSpPr>
        <p:spPr>
          <a:xfrm>
            <a:off x="336797" y="1988840"/>
            <a:ext cx="7417092" cy="4282907"/>
          </a:xfrm>
        </p:spPr>
        <p:txBody>
          <a:bodyPr lIns="91440" tIns="45720" rIns="91440" bIns="45720" anchor="t"/>
          <a:lstStyle/>
          <a:p>
            <a:r>
              <a:rPr lang="nl-NL">
                <a:latin typeface="Verdana"/>
                <a:ea typeface="Verdana"/>
              </a:rPr>
              <a:t>Apart project</a:t>
            </a:r>
          </a:p>
          <a:p>
            <a:endParaRPr lang="nl-NL">
              <a:latin typeface="Verdana"/>
              <a:ea typeface="Verdana"/>
            </a:endParaRPr>
          </a:p>
          <a:p>
            <a:r>
              <a:rPr lang="nl-NL">
                <a:latin typeface="Verdana"/>
                <a:ea typeface="Verdana"/>
              </a:rPr>
              <a:t>Kruising Sondervick-Antwerpsebaan</a:t>
            </a:r>
          </a:p>
          <a:p>
            <a:endParaRPr lang="nl-NL">
              <a:latin typeface="Verdana"/>
              <a:ea typeface="Verdana"/>
            </a:endParaRPr>
          </a:p>
          <a:p>
            <a:r>
              <a:rPr lang="nl-NL">
                <a:latin typeface="Verdana"/>
                <a:ea typeface="Verdana"/>
              </a:rPr>
              <a:t>Realisatie aug-dec 2026</a:t>
            </a:r>
          </a:p>
          <a:p>
            <a:endParaRPr lang="nl-NL">
              <a:latin typeface="Verdana"/>
              <a:ea typeface="Verdana"/>
            </a:endParaRPr>
          </a:p>
          <a:p>
            <a:r>
              <a:rPr lang="nl-NL">
                <a:latin typeface="Verdana"/>
                <a:ea typeface="Verdana"/>
              </a:rPr>
              <a:t>Eigen tafel op informatiemarkt</a:t>
            </a:r>
            <a:endParaRPr lang="nl-NL"/>
          </a:p>
          <a:p>
            <a:pPr marL="457200" lvl="1" indent="0">
              <a:buNone/>
            </a:pPr>
            <a:endParaRPr lang="nl-NL"/>
          </a:p>
          <a:p>
            <a:endParaRPr lang="nl-NL"/>
          </a:p>
          <a:p>
            <a:endParaRPr lang="nl-NL"/>
          </a:p>
          <a:p>
            <a:endParaRPr lang="nl-NL"/>
          </a:p>
          <a:p>
            <a:endParaRPr lang="nl-NL"/>
          </a:p>
          <a:p>
            <a:pPr marL="0" indent="0">
              <a:buNone/>
            </a:pPr>
            <a:endParaRPr lang="nl-NL" sz="3500" b="1">
              <a:latin typeface="Verdana"/>
              <a:ea typeface="Verdana"/>
            </a:endParaRPr>
          </a:p>
        </p:txBody>
      </p:sp>
      <p:pic>
        <p:nvPicPr>
          <p:cNvPr id="4" name="Picture 3">
            <a:extLst>
              <a:ext uri="{FF2B5EF4-FFF2-40B4-BE49-F238E27FC236}">
                <a16:creationId xmlns:a16="http://schemas.microsoft.com/office/drawing/2014/main" id="{54D307D1-E9C7-AC03-2847-C73B7CDDA13A}"/>
              </a:ext>
            </a:extLst>
          </p:cNvPr>
          <p:cNvPicPr>
            <a:picLocks noChangeAspect="1"/>
          </p:cNvPicPr>
          <p:nvPr/>
        </p:nvPicPr>
        <p:blipFill>
          <a:blip r:embed="rId3"/>
          <a:srcRect t="-107" r="-234" b="10596"/>
          <a:stretch>
            <a:fillRect/>
          </a:stretch>
        </p:blipFill>
        <p:spPr>
          <a:xfrm>
            <a:off x="7908885" y="1553489"/>
            <a:ext cx="5481721" cy="5176789"/>
          </a:xfrm>
          <a:prstGeom prst="rect">
            <a:avLst/>
          </a:prstGeom>
        </p:spPr>
      </p:pic>
      <p:sp>
        <p:nvSpPr>
          <p:cNvPr id="5" name="Oval 4">
            <a:extLst>
              <a:ext uri="{FF2B5EF4-FFF2-40B4-BE49-F238E27FC236}">
                <a16:creationId xmlns:a16="http://schemas.microsoft.com/office/drawing/2014/main" id="{58649261-F8FD-AD7C-9B5D-B1F4D1ABB6E7}"/>
              </a:ext>
            </a:extLst>
          </p:cNvPr>
          <p:cNvSpPr/>
          <p:nvPr/>
        </p:nvSpPr>
        <p:spPr>
          <a:xfrm>
            <a:off x="9319253" y="3433189"/>
            <a:ext cx="170321" cy="1615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50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7072E-8477-2F04-30ED-103B9AEF9177}"/>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F7FF5E9-7E3C-7FC7-66CF-C76AB6D20767}"/>
              </a:ext>
            </a:extLst>
          </p:cNvPr>
          <p:cNvSpPr>
            <a:spLocks noGrp="1"/>
          </p:cNvSpPr>
          <p:nvPr>
            <p:ph type="body" sz="quarter" idx="13"/>
          </p:nvPr>
        </p:nvSpPr>
        <p:spPr/>
        <p:txBody>
          <a:bodyPr lIns="91440" tIns="45720" rIns="91440" bIns="45720" anchor="t"/>
          <a:lstStyle/>
          <a:p>
            <a:r>
              <a:rPr lang="nl-NL" dirty="0">
                <a:latin typeface="Verdana"/>
                <a:ea typeface="Verdana"/>
              </a:rPr>
              <a:t>14.2 Fietsverbinding</a:t>
            </a:r>
            <a:br>
              <a:rPr lang="nl-NL" dirty="0">
                <a:latin typeface="Verdana"/>
                <a:ea typeface="Verdana"/>
              </a:rPr>
            </a:br>
            <a:r>
              <a:rPr lang="nl-NL">
                <a:latin typeface="Verdana"/>
                <a:ea typeface="Verdana"/>
              </a:rPr>
              <a:t>        Sondervick - Bossebaan</a:t>
            </a:r>
          </a:p>
        </p:txBody>
      </p:sp>
      <p:sp>
        <p:nvSpPr>
          <p:cNvPr id="3" name="Tijdelijke aanduiding voor tekst 2">
            <a:extLst>
              <a:ext uri="{FF2B5EF4-FFF2-40B4-BE49-F238E27FC236}">
                <a16:creationId xmlns:a16="http://schemas.microsoft.com/office/drawing/2014/main" id="{830F553D-10EB-EEB4-C2DE-79E3BAB6BDD8}"/>
              </a:ext>
            </a:extLst>
          </p:cNvPr>
          <p:cNvSpPr>
            <a:spLocks noGrp="1"/>
          </p:cNvSpPr>
          <p:nvPr>
            <p:ph type="body" sz="quarter" idx="14"/>
          </p:nvPr>
        </p:nvSpPr>
        <p:spPr>
          <a:xfrm>
            <a:off x="336797" y="2488903"/>
            <a:ext cx="7643310" cy="4282907"/>
          </a:xfrm>
        </p:spPr>
        <p:txBody>
          <a:bodyPr lIns="91440" tIns="45720" rIns="91440" bIns="45720" anchor="t"/>
          <a:lstStyle/>
          <a:p>
            <a:r>
              <a:rPr lang="nl-NL">
                <a:latin typeface="Verdana"/>
                <a:ea typeface="Verdana"/>
              </a:rPr>
              <a:t>Apart project </a:t>
            </a:r>
            <a:endParaRPr lang="nl-NL">
              <a:solidFill>
                <a:srgbClr val="FF0000"/>
              </a:solidFill>
              <a:latin typeface="Verdana"/>
              <a:ea typeface="Verdana"/>
            </a:endParaRPr>
          </a:p>
          <a:p>
            <a:endParaRPr lang="nl-NL" dirty="0"/>
          </a:p>
          <a:p>
            <a:r>
              <a:rPr lang="nl-NL">
                <a:latin typeface="Verdana"/>
                <a:ea typeface="Verdana"/>
              </a:rPr>
              <a:t>Vanaf Sondervick via Saturnus en de Sitterlaan naar de Sterrenlaan</a:t>
            </a:r>
          </a:p>
          <a:p>
            <a:endParaRPr lang="nl-NL">
              <a:latin typeface="Verdana"/>
              <a:ea typeface="Verdana"/>
            </a:endParaRPr>
          </a:p>
          <a:p>
            <a:r>
              <a:rPr lang="nl-NL">
                <a:latin typeface="Verdana"/>
                <a:ea typeface="Verdana"/>
              </a:rPr>
              <a:t>Sluit aan op rotonde Antwerpsebaan</a:t>
            </a:r>
          </a:p>
          <a:p>
            <a:r>
              <a:rPr lang="nl-NL">
                <a:latin typeface="Verdana"/>
                <a:ea typeface="Verdana"/>
              </a:rPr>
              <a:t>Realisatie sept 2026 - medio feb 2027</a:t>
            </a:r>
            <a:endParaRPr lang="nl-NL"/>
          </a:p>
          <a:p>
            <a:endParaRPr lang="nl-NL"/>
          </a:p>
          <a:p>
            <a:pPr marL="457200" lvl="1" indent="0">
              <a:buNone/>
            </a:pPr>
            <a:endParaRPr lang="nl-NL"/>
          </a:p>
          <a:p>
            <a:endParaRPr lang="nl-NL"/>
          </a:p>
          <a:p>
            <a:endParaRPr lang="nl-NL"/>
          </a:p>
          <a:p>
            <a:endParaRPr lang="nl-NL"/>
          </a:p>
          <a:p>
            <a:endParaRPr lang="nl-NL"/>
          </a:p>
          <a:p>
            <a:pPr marL="0" indent="0">
              <a:buNone/>
            </a:pPr>
            <a:endParaRPr lang="nl-NL" sz="3500" b="1">
              <a:latin typeface="Verdana"/>
              <a:ea typeface="Verdana"/>
            </a:endParaRPr>
          </a:p>
        </p:txBody>
      </p:sp>
      <p:pic>
        <p:nvPicPr>
          <p:cNvPr id="4" name="Picture 3">
            <a:extLst>
              <a:ext uri="{FF2B5EF4-FFF2-40B4-BE49-F238E27FC236}">
                <a16:creationId xmlns:a16="http://schemas.microsoft.com/office/drawing/2014/main" id="{8F7B510C-BA9C-C499-3EE5-4E91914E0E65}"/>
              </a:ext>
            </a:extLst>
          </p:cNvPr>
          <p:cNvPicPr>
            <a:picLocks noChangeAspect="1"/>
          </p:cNvPicPr>
          <p:nvPr/>
        </p:nvPicPr>
        <p:blipFill>
          <a:blip r:embed="rId3"/>
          <a:stretch>
            <a:fillRect/>
          </a:stretch>
        </p:blipFill>
        <p:spPr>
          <a:xfrm>
            <a:off x="8153733" y="0"/>
            <a:ext cx="3933160" cy="6858000"/>
          </a:xfrm>
          <a:prstGeom prst="rect">
            <a:avLst/>
          </a:prstGeom>
        </p:spPr>
      </p:pic>
      <p:sp>
        <p:nvSpPr>
          <p:cNvPr id="5" name="Rectangle 4">
            <a:extLst>
              <a:ext uri="{FF2B5EF4-FFF2-40B4-BE49-F238E27FC236}">
                <a16:creationId xmlns:a16="http://schemas.microsoft.com/office/drawing/2014/main" id="{A5FCD9CC-937F-233D-374D-28C622D3C617}"/>
              </a:ext>
            </a:extLst>
          </p:cNvPr>
          <p:cNvSpPr/>
          <p:nvPr/>
        </p:nvSpPr>
        <p:spPr>
          <a:xfrm>
            <a:off x="10810239" y="6685279"/>
            <a:ext cx="1239519" cy="121919"/>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B03CC-6704-BBF3-6570-55E72287227A}"/>
              </a:ext>
            </a:extLst>
          </p:cNvPr>
          <p:cNvSpPr txBox="1"/>
          <p:nvPr/>
        </p:nvSpPr>
        <p:spPr>
          <a:xfrm rot="5160000">
            <a:off x="7767160" y="4017486"/>
            <a:ext cx="1981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10812"/>
                </a:solidFill>
                <a:latin typeface="Verdana"/>
                <a:ea typeface="Verdana"/>
              </a:rPr>
              <a:t>Sondervick</a:t>
            </a:r>
            <a:endParaRPr lang="en-US" dirty="0">
              <a:solidFill>
                <a:srgbClr val="010812"/>
              </a:solidFill>
            </a:endParaRPr>
          </a:p>
        </p:txBody>
      </p:sp>
      <p:sp>
        <p:nvSpPr>
          <p:cNvPr id="7" name="TextBox 6">
            <a:extLst>
              <a:ext uri="{FF2B5EF4-FFF2-40B4-BE49-F238E27FC236}">
                <a16:creationId xmlns:a16="http://schemas.microsoft.com/office/drawing/2014/main" id="{EFD80A34-29E5-B7DE-4B56-AA326E3FC815}"/>
              </a:ext>
            </a:extLst>
          </p:cNvPr>
          <p:cNvSpPr txBox="1"/>
          <p:nvPr/>
        </p:nvSpPr>
        <p:spPr>
          <a:xfrm>
            <a:off x="10386535" y="5886767"/>
            <a:ext cx="1981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010812"/>
                </a:solidFill>
                <a:latin typeface="Verdana"/>
                <a:ea typeface="Verdana"/>
              </a:rPr>
              <a:t>Saturnus</a:t>
            </a:r>
            <a:endParaRPr lang="en-US" dirty="0"/>
          </a:p>
        </p:txBody>
      </p:sp>
      <p:sp>
        <p:nvSpPr>
          <p:cNvPr id="8" name="TextBox 7">
            <a:extLst>
              <a:ext uri="{FF2B5EF4-FFF2-40B4-BE49-F238E27FC236}">
                <a16:creationId xmlns:a16="http://schemas.microsoft.com/office/drawing/2014/main" id="{AEF3F772-5AE2-378B-0C04-E9C2B04F94E9}"/>
              </a:ext>
            </a:extLst>
          </p:cNvPr>
          <p:cNvSpPr txBox="1"/>
          <p:nvPr/>
        </p:nvSpPr>
        <p:spPr>
          <a:xfrm>
            <a:off x="10315098" y="124141"/>
            <a:ext cx="1981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10812"/>
                </a:solidFill>
                <a:latin typeface="Verdana"/>
                <a:ea typeface="Verdana"/>
              </a:rPr>
              <a:t>rotonde</a:t>
            </a:r>
            <a:endParaRPr lang="en-US" dirty="0"/>
          </a:p>
        </p:txBody>
      </p:sp>
      <p:sp>
        <p:nvSpPr>
          <p:cNvPr id="10" name="Arrow: Left 9">
            <a:extLst>
              <a:ext uri="{FF2B5EF4-FFF2-40B4-BE49-F238E27FC236}">
                <a16:creationId xmlns:a16="http://schemas.microsoft.com/office/drawing/2014/main" id="{9AFEAA06-32DA-F90C-E04A-BED22780D095}"/>
              </a:ext>
            </a:extLst>
          </p:cNvPr>
          <p:cNvSpPr/>
          <p:nvPr/>
        </p:nvSpPr>
        <p:spPr>
          <a:xfrm rot="1560000">
            <a:off x="10054590" y="57466"/>
            <a:ext cx="308927" cy="193039"/>
          </a:xfrm>
          <a:prstGeom prst="leftArrow">
            <a:avLst/>
          </a:prstGeom>
          <a:ln>
            <a:solidFill>
              <a:srgbClr val="0108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350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484B9-964F-DF7D-9C7E-94ADE6D6E93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0F40726-D653-FFFF-C56F-FC3C93435A97}"/>
              </a:ext>
            </a:extLst>
          </p:cNvPr>
          <p:cNvSpPr>
            <a:spLocks noGrp="1"/>
          </p:cNvSpPr>
          <p:nvPr>
            <p:ph type="body" sz="quarter" idx="13"/>
          </p:nvPr>
        </p:nvSpPr>
        <p:spPr/>
        <p:txBody>
          <a:bodyPr lIns="91440" tIns="45720" rIns="91440" bIns="45720" anchor="t"/>
          <a:lstStyle/>
          <a:p>
            <a:r>
              <a:rPr lang="nl-NL">
                <a:latin typeface="Verdana"/>
                <a:ea typeface="Verdana"/>
              </a:rPr>
              <a:t>15. Vervolg na deze bijeenkomst</a:t>
            </a:r>
          </a:p>
        </p:txBody>
      </p:sp>
      <p:sp>
        <p:nvSpPr>
          <p:cNvPr id="3" name="Tijdelijke aanduiding voor tekst 2">
            <a:extLst>
              <a:ext uri="{FF2B5EF4-FFF2-40B4-BE49-F238E27FC236}">
                <a16:creationId xmlns:a16="http://schemas.microsoft.com/office/drawing/2014/main" id="{40BB06C5-2A01-86A5-908F-AC7347983822}"/>
              </a:ext>
            </a:extLst>
          </p:cNvPr>
          <p:cNvSpPr>
            <a:spLocks noGrp="1"/>
          </p:cNvSpPr>
          <p:nvPr>
            <p:ph type="body" sz="quarter" idx="14"/>
          </p:nvPr>
        </p:nvSpPr>
        <p:spPr>
          <a:xfrm>
            <a:off x="334777" y="1684040"/>
            <a:ext cx="11267416" cy="2304256"/>
          </a:xfrm>
        </p:spPr>
        <p:txBody>
          <a:bodyPr lIns="91440" tIns="45720" rIns="91440" bIns="45720" anchor="t"/>
          <a:lstStyle/>
          <a:p>
            <a:r>
              <a:rPr lang="nl-NL" sz="2100" b="1">
                <a:latin typeface="Verdana"/>
                <a:ea typeface="Verdana"/>
              </a:rPr>
              <a:t>Heeft u inbreng of vragen na vandaag?</a:t>
            </a:r>
            <a:endParaRPr lang="nl-NL" sz="2100" b="1"/>
          </a:p>
          <a:p>
            <a:pPr lvl="1">
              <a:buFont typeface="Arial" panose="05050102010706020507" pitchFamily="18" charset="2"/>
              <a:buChar char="•"/>
            </a:pPr>
            <a:r>
              <a:rPr lang="nl-NL" sz="2100" i="1">
                <a:latin typeface="Verdana"/>
                <a:ea typeface="Verdana"/>
              </a:rPr>
              <a:t>Op de projectpagina staat een digitaal reactieformulier</a:t>
            </a:r>
          </a:p>
          <a:p>
            <a:pPr lvl="1">
              <a:buFont typeface="Arial" panose="05050102010706020507" pitchFamily="18" charset="2"/>
              <a:buChar char="•"/>
            </a:pPr>
            <a:r>
              <a:rPr lang="nl-NL" sz="2100" i="1">
                <a:latin typeface="Verdana"/>
                <a:ea typeface="Verdana"/>
              </a:rPr>
              <a:t>Antwoordkaart analoog tot 1 juni in gemeentehuis in te leveren</a:t>
            </a:r>
            <a:endParaRPr lang="nl-NL" sz="2100" i="1"/>
          </a:p>
          <a:p>
            <a:pPr marL="457200" lvl="1" indent="0">
              <a:buNone/>
            </a:pPr>
            <a:endParaRPr lang="nl-NL" sz="2100"/>
          </a:p>
          <a:p>
            <a:r>
              <a:rPr lang="nl-NL" sz="2100" b="1">
                <a:latin typeface="Verdana"/>
                <a:ea typeface="Verdana"/>
              </a:rPr>
              <a:t>Blijf op de hoogte</a:t>
            </a:r>
            <a:endParaRPr lang="nl-NL" sz="2100" b="1"/>
          </a:p>
          <a:p>
            <a:pPr lvl="1" indent="-457200">
              <a:buFont typeface="Arial" panose="05050102010706020507" pitchFamily="18" charset="2"/>
              <a:buChar char="•"/>
            </a:pPr>
            <a:r>
              <a:rPr lang="nl-NL" sz="2100">
                <a:latin typeface="Verdana"/>
                <a:ea typeface="Verdana"/>
              </a:rPr>
              <a:t>Laat uw gegevens vanavond achter bij ons</a:t>
            </a:r>
            <a:endParaRPr lang="nl-NL" sz="2100"/>
          </a:p>
          <a:p>
            <a:pPr lvl="1" indent="-457200">
              <a:buFont typeface="Arial" panose="05050102010706020507" pitchFamily="18" charset="2"/>
              <a:buChar char="•"/>
            </a:pPr>
            <a:r>
              <a:rPr lang="nl-NL" sz="2100">
                <a:latin typeface="Verdana"/>
                <a:ea typeface="Verdana"/>
              </a:rPr>
              <a:t>Houd de projectpagina in de gaten</a:t>
            </a:r>
            <a:endParaRPr lang="nl-NL" sz="2100"/>
          </a:p>
          <a:p>
            <a:endParaRPr lang="nl-NL" sz="2100"/>
          </a:p>
          <a:p>
            <a:r>
              <a:rPr lang="nl-NL" sz="2100">
                <a:latin typeface="Verdana"/>
                <a:ea typeface="Verdana"/>
              </a:rPr>
              <a:t>Beoogde datum volgende Informatiebijeenkomst: donderdag 9 juli </a:t>
            </a:r>
            <a:br>
              <a:rPr lang="nl-NL" sz="2100" dirty="0">
                <a:latin typeface="Verdana"/>
                <a:ea typeface="Verdana"/>
              </a:rPr>
            </a:br>
            <a:r>
              <a:rPr lang="nl-NL" sz="2100">
                <a:latin typeface="Verdana"/>
                <a:ea typeface="Verdana"/>
              </a:rPr>
              <a:t>- </a:t>
            </a:r>
            <a:r>
              <a:rPr lang="nl-NL" sz="2100" i="1">
                <a:latin typeface="Verdana"/>
                <a:ea typeface="Verdana"/>
              </a:rPr>
              <a:t>bericht hierover volgt op de website en in de nieuwsbrief</a:t>
            </a:r>
            <a:br>
              <a:rPr lang="nl-NL" sz="2100" i="1" dirty="0">
                <a:latin typeface="Verdana"/>
                <a:ea typeface="Verdana"/>
              </a:rPr>
            </a:br>
            <a:r>
              <a:rPr lang="nl-NL" sz="2100" i="1">
                <a:latin typeface="Verdana"/>
                <a:ea typeface="Verdana"/>
              </a:rPr>
              <a:t>- brief in de bus bij bewoners wegtracé (huis-aan-huis)</a:t>
            </a:r>
            <a:endParaRPr lang="nl-NL" i="1"/>
          </a:p>
          <a:p>
            <a:pPr marL="0" indent="0">
              <a:buNone/>
            </a:pPr>
            <a:br>
              <a:rPr lang="nl-NL" dirty="0"/>
            </a:br>
            <a:endParaRPr lang="nl-NL"/>
          </a:p>
          <a:p>
            <a:pPr lvl="1">
              <a:buFont typeface="Arial" panose="020B0604020202020204" pitchFamily="34" charset="0"/>
              <a:buChar char="•"/>
            </a:pPr>
            <a:endParaRPr lang="nl-NL"/>
          </a:p>
          <a:p>
            <a:pPr lvl="1">
              <a:buFont typeface="Arial" panose="020B0604020202020204" pitchFamily="34" charset="0"/>
              <a:buChar char="•"/>
            </a:pPr>
            <a:endParaRPr lang="nl-NL"/>
          </a:p>
          <a:p>
            <a:endParaRPr lang="nl-NL"/>
          </a:p>
        </p:txBody>
      </p:sp>
      <p:pic>
        <p:nvPicPr>
          <p:cNvPr id="4" name="Picture 3">
            <a:extLst>
              <a:ext uri="{FF2B5EF4-FFF2-40B4-BE49-F238E27FC236}">
                <a16:creationId xmlns:a16="http://schemas.microsoft.com/office/drawing/2014/main" id="{17064BEF-DB77-5B33-3724-9BCCD7F4C599}"/>
              </a:ext>
            </a:extLst>
          </p:cNvPr>
          <p:cNvPicPr>
            <a:picLocks noChangeAspect="1"/>
          </p:cNvPicPr>
          <p:nvPr/>
        </p:nvPicPr>
        <p:blipFill>
          <a:blip r:embed="rId3"/>
          <a:stretch>
            <a:fillRect/>
          </a:stretch>
        </p:blipFill>
        <p:spPr>
          <a:xfrm>
            <a:off x="10287524" y="3281179"/>
            <a:ext cx="1375410" cy="1407795"/>
          </a:xfrm>
          <a:prstGeom prst="rect">
            <a:avLst/>
          </a:prstGeom>
        </p:spPr>
      </p:pic>
    </p:spTree>
    <p:extLst>
      <p:ext uri="{BB962C8B-B14F-4D97-AF65-F5344CB8AC3E}">
        <p14:creationId xmlns:p14="http://schemas.microsoft.com/office/powerpoint/2010/main" val="2857880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9CC1B1-540A-5445-E588-8437F4322893}"/>
              </a:ext>
            </a:extLst>
          </p:cNvPr>
          <p:cNvPicPr>
            <a:picLocks noChangeAspect="1"/>
          </p:cNvPicPr>
          <p:nvPr/>
        </p:nvPicPr>
        <p:blipFill>
          <a:blip r:embed="rId3"/>
          <a:stretch>
            <a:fillRect/>
          </a:stretch>
        </p:blipFill>
        <p:spPr>
          <a:xfrm>
            <a:off x="10046335" y="3736022"/>
            <a:ext cx="2076450" cy="2047875"/>
          </a:xfrm>
          <a:prstGeom prst="rect">
            <a:avLst/>
          </a:prstGeom>
        </p:spPr>
      </p:pic>
    </p:spTree>
    <p:extLst>
      <p:ext uri="{BB962C8B-B14F-4D97-AF65-F5344CB8AC3E}">
        <p14:creationId xmlns:p14="http://schemas.microsoft.com/office/powerpoint/2010/main" val="90764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4CF11-291C-71B5-4073-D06D2A6C70A3}"/>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D723C0A-170C-55FE-D2BC-C81208FC6BD3}"/>
              </a:ext>
            </a:extLst>
          </p:cNvPr>
          <p:cNvSpPr>
            <a:spLocks noGrp="1"/>
          </p:cNvSpPr>
          <p:nvPr>
            <p:ph type="body" sz="quarter" idx="13"/>
          </p:nvPr>
        </p:nvSpPr>
        <p:spPr/>
        <p:txBody>
          <a:bodyPr lIns="91440" tIns="45720" rIns="91440" bIns="45720" anchor="t"/>
          <a:lstStyle/>
          <a:p>
            <a:pPr marL="742950" indent="-742950">
              <a:buAutoNum type="arabicPeriod"/>
            </a:pPr>
            <a:r>
              <a:rPr lang="nl-NL">
                <a:latin typeface="Verdana"/>
                <a:ea typeface="Verdana"/>
              </a:rPr>
              <a:t>Projectteam op locatie</a:t>
            </a:r>
            <a:endParaRPr lang="en-US"/>
          </a:p>
        </p:txBody>
      </p:sp>
      <p:sp>
        <p:nvSpPr>
          <p:cNvPr id="3" name="Tijdelijke aanduiding voor tekst 2">
            <a:extLst>
              <a:ext uri="{FF2B5EF4-FFF2-40B4-BE49-F238E27FC236}">
                <a16:creationId xmlns:a16="http://schemas.microsoft.com/office/drawing/2014/main" id="{6DAC6C7C-C60E-4370-DA6C-40D6C32C7DD1}"/>
              </a:ext>
            </a:extLst>
          </p:cNvPr>
          <p:cNvSpPr>
            <a:spLocks noGrp="1"/>
          </p:cNvSpPr>
          <p:nvPr>
            <p:ph type="body" sz="quarter" idx="14"/>
          </p:nvPr>
        </p:nvSpPr>
        <p:spPr>
          <a:xfrm>
            <a:off x="336797" y="1988840"/>
            <a:ext cx="10560164" cy="4406825"/>
          </a:xfrm>
        </p:spPr>
        <p:txBody>
          <a:bodyPr lIns="91440" tIns="45720" rIns="91440" bIns="45720" anchor="t"/>
          <a:lstStyle/>
          <a:p>
            <a:endParaRPr lang="nl-NL"/>
          </a:p>
          <a:p>
            <a:endParaRPr lang="nl-NL">
              <a:latin typeface="Verdana"/>
              <a:ea typeface="Verdana"/>
            </a:endParaRPr>
          </a:p>
          <a:p>
            <a:endParaRPr lang="nl-NL"/>
          </a:p>
          <a:p>
            <a:pPr marL="0" indent="0">
              <a:buNone/>
            </a:pPr>
            <a:endParaRPr lang="nl-NL"/>
          </a:p>
          <a:p>
            <a:endParaRPr lang="nl-NL"/>
          </a:p>
          <a:p>
            <a:endParaRPr lang="nl-NL"/>
          </a:p>
          <a:p>
            <a:endParaRPr lang="nl-NL"/>
          </a:p>
          <a:p>
            <a:endParaRPr lang="nl-NL"/>
          </a:p>
          <a:p>
            <a:pPr marL="0" indent="0">
              <a:buNone/>
            </a:pPr>
            <a:endParaRPr lang="nl-NL" sz="3500" b="1">
              <a:latin typeface="Verdana"/>
              <a:ea typeface="Verdana"/>
            </a:endParaRPr>
          </a:p>
        </p:txBody>
      </p:sp>
      <p:sp>
        <p:nvSpPr>
          <p:cNvPr id="5" name="Tijdelijke aanduiding voor tekst 2">
            <a:extLst>
              <a:ext uri="{FF2B5EF4-FFF2-40B4-BE49-F238E27FC236}">
                <a16:creationId xmlns:a16="http://schemas.microsoft.com/office/drawing/2014/main" id="{308ADAF4-2CCA-DCA9-658E-77A3A76E1F40}"/>
              </a:ext>
            </a:extLst>
          </p:cNvPr>
          <p:cNvSpPr txBox="1">
            <a:spLocks/>
          </p:cNvSpPr>
          <p:nvPr/>
        </p:nvSpPr>
        <p:spPr>
          <a:xfrm>
            <a:off x="489197" y="2141240"/>
            <a:ext cx="10560164" cy="4406825"/>
          </a:xfrm>
          <a:prstGeom prst="rect">
            <a:avLst/>
          </a:prstGeom>
        </p:spPr>
        <p:txBody>
          <a:bodyPr lIns="91440" tIns="45720" rIns="91440" bIns="45720" anchor="t"/>
          <a:lstStyle>
            <a:lvl1pPr marL="457200" indent="-457200" algn="l" defTabSz="914400" rtl="0" eaLnBrk="1" latinLnBrk="0" hangingPunct="1">
              <a:spcBef>
                <a:spcPct val="20000"/>
              </a:spcBef>
              <a:buClr>
                <a:srgbClr val="00337F"/>
              </a:buClr>
              <a:buSzPct val="100000"/>
              <a:buFont typeface="Symbol" panose="05050102010706020507" pitchFamily="18" charset="2"/>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spcBef>
                <a:spcPct val="20000"/>
              </a:spcBef>
              <a:buSzPct val="60000"/>
              <a:buFontTx/>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nl-NL">
                <a:latin typeface="Verdana"/>
                <a:ea typeface="Verdana"/>
              </a:rPr>
              <a:t>Even voorstellen:</a:t>
            </a:r>
            <a:br>
              <a:rPr lang="nl-NL" dirty="0">
                <a:latin typeface="Verdana"/>
                <a:ea typeface="Verdana"/>
              </a:rPr>
            </a:br>
            <a:endParaRPr lang="nl-NL" dirty="0">
              <a:latin typeface="Verdana"/>
              <a:ea typeface="Verdana"/>
            </a:endParaRPr>
          </a:p>
          <a:p>
            <a:pPr>
              <a:spcAft>
                <a:spcPts val="0"/>
              </a:spcAft>
            </a:pPr>
            <a:r>
              <a:rPr lang="nl-NL">
                <a:latin typeface="Verdana"/>
                <a:ea typeface="Verdana"/>
              </a:rPr>
              <a:t>Joost Hermans</a:t>
            </a:r>
            <a:br>
              <a:rPr lang="nl-NL" dirty="0">
                <a:latin typeface="Verdana"/>
                <a:ea typeface="Verdana"/>
              </a:rPr>
            </a:br>
            <a:r>
              <a:rPr lang="nl-NL" i="1">
                <a:latin typeface="Verdana"/>
                <a:ea typeface="Verdana"/>
              </a:rPr>
              <a:t>projectleider</a:t>
            </a:r>
            <a:endParaRPr lang="nl-NL" i="1"/>
          </a:p>
          <a:p>
            <a:pPr fontAlgn="auto">
              <a:spcAft>
                <a:spcPts val="0"/>
              </a:spcAft>
            </a:pPr>
            <a:endParaRPr lang="nl-NL"/>
          </a:p>
          <a:p>
            <a:pPr>
              <a:spcAft>
                <a:spcPts val="0"/>
              </a:spcAft>
            </a:pPr>
            <a:r>
              <a:rPr lang="nl-NL">
                <a:latin typeface="Verdana"/>
                <a:ea typeface="Verdana"/>
              </a:rPr>
              <a:t>Eva Eigenhuijsen </a:t>
            </a:r>
            <a:br>
              <a:rPr lang="nl-NL" dirty="0">
                <a:latin typeface="Verdana"/>
                <a:ea typeface="Verdana"/>
              </a:rPr>
            </a:br>
            <a:r>
              <a:rPr lang="nl-NL" i="1">
                <a:latin typeface="Verdana"/>
                <a:ea typeface="Verdana"/>
              </a:rPr>
              <a:t>omgevingsmanager</a:t>
            </a:r>
            <a:endParaRPr lang="nl-NL" i="1"/>
          </a:p>
          <a:p>
            <a:pPr>
              <a:spcAft>
                <a:spcPts val="0"/>
              </a:spcAft>
            </a:pPr>
            <a:endParaRPr lang="nl-NL" i="1">
              <a:latin typeface="Verdana"/>
              <a:ea typeface="Verdana"/>
            </a:endParaRPr>
          </a:p>
          <a:p>
            <a:pPr marL="0" indent="0" fontAlgn="auto">
              <a:spcAft>
                <a:spcPts val="0"/>
              </a:spcAft>
              <a:buNone/>
            </a:pPr>
            <a:br>
              <a:rPr lang="nl-NL" dirty="0">
                <a:latin typeface="Verdana"/>
                <a:ea typeface="Verdana"/>
              </a:rPr>
            </a:br>
            <a:r>
              <a:rPr lang="nl-NL">
                <a:latin typeface="Verdana"/>
                <a:ea typeface="Verdana"/>
              </a:rPr>
              <a:t>                </a:t>
            </a:r>
          </a:p>
          <a:p>
            <a:pPr marL="0" indent="0">
              <a:spcAft>
                <a:spcPts val="0"/>
              </a:spcAft>
              <a:buNone/>
            </a:pPr>
            <a:r>
              <a:rPr lang="nl-NL" sz="2400" i="1">
                <a:latin typeface="Verdana"/>
                <a:ea typeface="Verdana"/>
              </a:rPr>
              <a:t>                  Projectteam op locatie</a:t>
            </a:r>
            <a:endParaRPr lang="nl-NL"/>
          </a:p>
          <a:p>
            <a:pPr fontAlgn="auto">
              <a:spcAft>
                <a:spcPts val="0"/>
              </a:spcAft>
            </a:pPr>
            <a:endParaRPr lang="nl-NL"/>
          </a:p>
          <a:p>
            <a:pPr fontAlgn="auto">
              <a:spcAft>
                <a:spcPts val="0"/>
              </a:spcAft>
            </a:pPr>
            <a:endParaRPr lang="nl-NL"/>
          </a:p>
          <a:p>
            <a:pPr fontAlgn="auto">
              <a:spcAft>
                <a:spcPts val="0"/>
              </a:spcAft>
            </a:pPr>
            <a:endParaRPr lang="nl-NL"/>
          </a:p>
          <a:p>
            <a:pPr fontAlgn="auto">
              <a:spcAft>
                <a:spcPts val="0"/>
              </a:spcAft>
            </a:pPr>
            <a:endParaRPr lang="nl-NL"/>
          </a:p>
          <a:p>
            <a:pPr fontAlgn="auto">
              <a:spcAft>
                <a:spcPts val="0"/>
              </a:spcAft>
              <a:buFont typeface="Symbol" panose="05050102010706020507" pitchFamily="18" charset="2"/>
              <a:buChar char="¨"/>
            </a:pPr>
            <a:endParaRPr lang="nl-NL"/>
          </a:p>
          <a:p>
            <a:pPr fontAlgn="auto">
              <a:spcAft>
                <a:spcPts val="0"/>
              </a:spcAft>
            </a:pPr>
            <a:endParaRPr lang="nl-NL"/>
          </a:p>
          <a:p>
            <a:pPr marL="0" indent="0" fontAlgn="auto">
              <a:spcAft>
                <a:spcPts val="0"/>
              </a:spcAft>
              <a:buNone/>
            </a:pPr>
            <a:endParaRPr lang="nl-NL" sz="3500" b="1">
              <a:latin typeface="Verdana"/>
              <a:ea typeface="Verdana"/>
            </a:endParaRPr>
          </a:p>
        </p:txBody>
      </p:sp>
      <p:pic>
        <p:nvPicPr>
          <p:cNvPr id="4" name="Picture 3">
            <a:extLst>
              <a:ext uri="{FF2B5EF4-FFF2-40B4-BE49-F238E27FC236}">
                <a16:creationId xmlns:a16="http://schemas.microsoft.com/office/drawing/2014/main" id="{AA44E9F0-EE20-26D8-6859-FC2F9524B92C}"/>
              </a:ext>
            </a:extLst>
          </p:cNvPr>
          <p:cNvPicPr>
            <a:picLocks noChangeAspect="1"/>
          </p:cNvPicPr>
          <p:nvPr/>
        </p:nvPicPr>
        <p:blipFill>
          <a:blip r:embed="rId3"/>
          <a:stretch>
            <a:fillRect/>
          </a:stretch>
        </p:blipFill>
        <p:spPr>
          <a:xfrm>
            <a:off x="6087083" y="2142631"/>
            <a:ext cx="5055792" cy="3810000"/>
          </a:xfrm>
          <a:prstGeom prst="rect">
            <a:avLst/>
          </a:prstGeom>
        </p:spPr>
      </p:pic>
    </p:spTree>
    <p:extLst>
      <p:ext uri="{BB962C8B-B14F-4D97-AF65-F5344CB8AC3E}">
        <p14:creationId xmlns:p14="http://schemas.microsoft.com/office/powerpoint/2010/main" val="71988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EFC09-6756-DCB4-C219-113BB119963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9363512-BFAC-148F-605B-2D377190F17B}"/>
              </a:ext>
            </a:extLst>
          </p:cNvPr>
          <p:cNvSpPr>
            <a:spLocks noGrp="1"/>
          </p:cNvSpPr>
          <p:nvPr>
            <p:ph type="body" sz="quarter" idx="13"/>
          </p:nvPr>
        </p:nvSpPr>
        <p:spPr/>
        <p:txBody>
          <a:bodyPr lIns="91440" tIns="45720" rIns="91440" bIns="45720" anchor="t"/>
          <a:lstStyle/>
          <a:p>
            <a:r>
              <a:rPr lang="nl-NL">
                <a:latin typeface="Verdana"/>
                <a:ea typeface="Verdana"/>
              </a:rPr>
              <a:t>2. Programma (totaal)</a:t>
            </a:r>
          </a:p>
        </p:txBody>
      </p:sp>
      <p:sp>
        <p:nvSpPr>
          <p:cNvPr id="3" name="Tijdelijke aanduiding voor tekst 2">
            <a:extLst>
              <a:ext uri="{FF2B5EF4-FFF2-40B4-BE49-F238E27FC236}">
                <a16:creationId xmlns:a16="http://schemas.microsoft.com/office/drawing/2014/main" id="{091AD74A-A89B-38B4-EFB6-1AED62F7212E}"/>
              </a:ext>
            </a:extLst>
          </p:cNvPr>
          <p:cNvSpPr>
            <a:spLocks noGrp="1"/>
          </p:cNvSpPr>
          <p:nvPr>
            <p:ph type="body" sz="quarter" idx="14"/>
          </p:nvPr>
        </p:nvSpPr>
        <p:spPr>
          <a:xfrm>
            <a:off x="336797" y="1883332"/>
            <a:ext cx="10560164" cy="4406825"/>
          </a:xfrm>
        </p:spPr>
        <p:txBody>
          <a:bodyPr lIns="91440" tIns="45720" rIns="91440" bIns="45720" anchor="t"/>
          <a:lstStyle/>
          <a:p>
            <a:r>
              <a:rPr lang="nl-NL" sz="2600" b="1">
                <a:latin typeface="Verdana"/>
                <a:ea typeface="Verdana"/>
              </a:rPr>
              <a:t>Blok 1</a:t>
            </a:r>
            <a:r>
              <a:rPr lang="nl-NL" sz="2600">
                <a:latin typeface="Verdana"/>
                <a:ea typeface="Verdana"/>
              </a:rPr>
              <a:t> 16.30 – 18.00 uur </a:t>
            </a:r>
            <a:br>
              <a:rPr lang="nl-NL" sz="2600">
                <a:latin typeface="Verdana"/>
                <a:ea typeface="Verdana"/>
              </a:rPr>
            </a:br>
            <a:r>
              <a:rPr lang="nl-NL" sz="2600">
                <a:latin typeface="Verdana"/>
                <a:ea typeface="Verdana"/>
              </a:rPr>
              <a:t>Sondervick – Kromstraat – De Plank</a:t>
            </a:r>
            <a:br>
              <a:rPr lang="nl-NL" sz="2600">
                <a:latin typeface="Verdana"/>
                <a:ea typeface="Verdana"/>
              </a:rPr>
            </a:br>
            <a:r>
              <a:rPr lang="nl-NL" sz="2600">
                <a:latin typeface="Verdana"/>
                <a:ea typeface="Verdana"/>
              </a:rPr>
              <a:t>- korte presentatie om 17.00 uur</a:t>
            </a:r>
            <a:endParaRPr lang="nl-NL" sz="2600"/>
          </a:p>
          <a:p>
            <a:endParaRPr lang="nl-NL" sz="2600">
              <a:latin typeface="Verdana"/>
              <a:ea typeface="Verdana"/>
            </a:endParaRPr>
          </a:p>
          <a:p>
            <a:r>
              <a:rPr lang="nl-NL" sz="2600" b="1">
                <a:latin typeface="Verdana"/>
                <a:ea typeface="Verdana"/>
              </a:rPr>
              <a:t>Blok 2</a:t>
            </a:r>
            <a:r>
              <a:rPr lang="nl-NL" sz="2600">
                <a:latin typeface="Verdana"/>
                <a:ea typeface="Verdana"/>
              </a:rPr>
              <a:t> 18.30 - 20.00 uur Herijking Zilverackers </a:t>
            </a:r>
            <a:br>
              <a:rPr lang="nl-NL" sz="2600">
                <a:latin typeface="Verdana"/>
                <a:ea typeface="Verdana"/>
              </a:rPr>
            </a:br>
            <a:r>
              <a:rPr lang="nl-NL" sz="2600">
                <a:latin typeface="Verdana"/>
                <a:ea typeface="Verdana"/>
              </a:rPr>
              <a:t>- presentatie om 19.00 uur</a:t>
            </a:r>
            <a:endParaRPr lang="nl-NL" sz="2600"/>
          </a:p>
          <a:p>
            <a:endParaRPr lang="nl-NL" sz="2600">
              <a:latin typeface="Verdana"/>
              <a:ea typeface="Verdana"/>
            </a:endParaRPr>
          </a:p>
          <a:p>
            <a:r>
              <a:rPr lang="nl-NL" sz="2600" b="1">
                <a:latin typeface="Verdana"/>
                <a:ea typeface="Verdana"/>
              </a:rPr>
              <a:t>Blok 3</a:t>
            </a:r>
            <a:r>
              <a:rPr lang="nl-NL" sz="2600">
                <a:latin typeface="Verdana"/>
                <a:ea typeface="Verdana"/>
              </a:rPr>
              <a:t> 19.30 - 21.00 uur </a:t>
            </a:r>
            <a:br>
              <a:rPr lang="nl-NL" sz="2600">
                <a:latin typeface="Verdana"/>
                <a:ea typeface="Verdana"/>
              </a:rPr>
            </a:br>
            <a:r>
              <a:rPr lang="nl-NL" sz="2600" err="1">
                <a:latin typeface="Verdana"/>
                <a:ea typeface="Verdana"/>
              </a:rPr>
              <a:t>Sondervick</a:t>
            </a:r>
            <a:r>
              <a:rPr lang="nl-NL" sz="2600">
                <a:latin typeface="Verdana"/>
                <a:ea typeface="Verdana"/>
              </a:rPr>
              <a:t> – Kromstraat – De Plank</a:t>
            </a:r>
            <a:br>
              <a:rPr lang="nl-NL" sz="2600">
                <a:latin typeface="Verdana"/>
                <a:ea typeface="Verdana"/>
              </a:rPr>
            </a:br>
            <a:r>
              <a:rPr lang="nl-NL" sz="2600">
                <a:latin typeface="Verdana"/>
                <a:ea typeface="Verdana"/>
              </a:rPr>
              <a:t>- korte presentatie om 20.00 uur</a:t>
            </a:r>
            <a:endParaRPr lang="nl-NL" sz="2600"/>
          </a:p>
          <a:p>
            <a:endParaRPr lang="nl-NL">
              <a:latin typeface="Verdana"/>
              <a:ea typeface="Verdana"/>
            </a:endParaRPr>
          </a:p>
          <a:p>
            <a:endParaRPr lang="nl-NL"/>
          </a:p>
          <a:p>
            <a:endParaRPr lang="nl-NL"/>
          </a:p>
          <a:p>
            <a:endParaRPr lang="nl-NL"/>
          </a:p>
          <a:p>
            <a:endParaRPr lang="nl-NL"/>
          </a:p>
          <a:p>
            <a:endParaRPr lang="nl-NL"/>
          </a:p>
          <a:p>
            <a:endParaRPr lang="nl-NL"/>
          </a:p>
          <a:p>
            <a:pPr marL="0" indent="0">
              <a:buNone/>
            </a:pPr>
            <a:endParaRPr lang="nl-NL" sz="3500" b="1">
              <a:latin typeface="Verdana"/>
              <a:ea typeface="Verdana"/>
            </a:endParaRPr>
          </a:p>
        </p:txBody>
      </p:sp>
    </p:spTree>
    <p:extLst>
      <p:ext uri="{BB962C8B-B14F-4D97-AF65-F5344CB8AC3E}">
        <p14:creationId xmlns:p14="http://schemas.microsoft.com/office/powerpoint/2010/main" val="356032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82B28-CF1E-3E4F-696C-5801B48615C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D0A83E6-144C-8DA6-BB79-E788145494AC}"/>
              </a:ext>
            </a:extLst>
          </p:cNvPr>
          <p:cNvSpPr>
            <a:spLocks noGrp="1"/>
          </p:cNvSpPr>
          <p:nvPr>
            <p:ph type="body" sz="quarter" idx="13"/>
          </p:nvPr>
        </p:nvSpPr>
        <p:spPr/>
        <p:txBody>
          <a:bodyPr lIns="91440" tIns="45720" rIns="91440" bIns="45720" anchor="t"/>
          <a:lstStyle/>
          <a:p>
            <a:r>
              <a:rPr lang="nl-NL">
                <a:latin typeface="Verdana"/>
                <a:ea typeface="Verdana"/>
              </a:rPr>
              <a:t>3. Programma (per blok)</a:t>
            </a:r>
          </a:p>
        </p:txBody>
      </p:sp>
      <p:sp>
        <p:nvSpPr>
          <p:cNvPr id="3" name="Tijdelijke aanduiding voor tekst 2">
            <a:extLst>
              <a:ext uri="{FF2B5EF4-FFF2-40B4-BE49-F238E27FC236}">
                <a16:creationId xmlns:a16="http://schemas.microsoft.com/office/drawing/2014/main" id="{F72E80D1-D575-64AC-50A8-62A54E77D766}"/>
              </a:ext>
            </a:extLst>
          </p:cNvPr>
          <p:cNvSpPr>
            <a:spLocks noGrp="1"/>
          </p:cNvSpPr>
          <p:nvPr>
            <p:ph type="body" sz="quarter" idx="14"/>
          </p:nvPr>
        </p:nvSpPr>
        <p:spPr>
          <a:xfrm>
            <a:off x="336797" y="1988840"/>
            <a:ext cx="10560164" cy="4406825"/>
          </a:xfrm>
        </p:spPr>
        <p:txBody>
          <a:bodyPr lIns="91440" tIns="45720" rIns="91440" bIns="45720" anchor="t"/>
          <a:lstStyle/>
          <a:p>
            <a:r>
              <a:rPr lang="nl-NL" b="1">
                <a:latin typeface="Verdana"/>
                <a:ea typeface="Verdana"/>
              </a:rPr>
              <a:t>Korte centrale presentatie  </a:t>
            </a:r>
            <a:r>
              <a:rPr lang="nl-NL">
                <a:latin typeface="Verdana"/>
                <a:ea typeface="Verdana"/>
              </a:rPr>
              <a:t>              (ca. 15 min)</a:t>
            </a:r>
          </a:p>
          <a:p>
            <a:endParaRPr lang="nl-NL">
              <a:latin typeface="Verdana"/>
              <a:ea typeface="Verdana"/>
            </a:endParaRPr>
          </a:p>
          <a:p>
            <a:r>
              <a:rPr lang="nl-NL" b="1">
                <a:latin typeface="Verdana"/>
                <a:ea typeface="Verdana"/>
              </a:rPr>
              <a:t>In gesprek met de gemeente  </a:t>
            </a:r>
            <a:r>
              <a:rPr lang="nl-NL">
                <a:latin typeface="Verdana"/>
                <a:ea typeface="Verdana"/>
              </a:rPr>
              <a:t>        (ca. 45 min) </a:t>
            </a:r>
            <a:endParaRPr lang="nl-NL"/>
          </a:p>
          <a:p>
            <a:pPr lvl="1">
              <a:buFont typeface="Courier New" panose="05050102010706020507" pitchFamily="18" charset="2"/>
              <a:buChar char="o"/>
            </a:pPr>
            <a:r>
              <a:rPr lang="nl-NL">
                <a:latin typeface="Verdana"/>
                <a:ea typeface="Verdana"/>
              </a:rPr>
              <a:t>Inbrengen van uw ervaringen, ideeën en wensen</a:t>
            </a:r>
          </a:p>
          <a:p>
            <a:pPr lvl="2">
              <a:buFont typeface="Wingdings" panose="05050102010706020507" pitchFamily="18" charset="2"/>
              <a:buChar char="§"/>
            </a:pPr>
            <a:r>
              <a:rPr lang="nl-NL">
                <a:latin typeface="Verdana"/>
                <a:ea typeface="Verdana"/>
              </a:rPr>
              <a:t>Vul de antwoordkaart in!</a:t>
            </a:r>
          </a:p>
          <a:p>
            <a:pPr lvl="2">
              <a:buFont typeface="Wingdings" panose="05050102010706020507" pitchFamily="18" charset="2"/>
              <a:buChar char="§"/>
            </a:pPr>
            <a:endParaRPr lang="nl-NL">
              <a:latin typeface="Verdana"/>
              <a:ea typeface="Verdana"/>
            </a:endParaRPr>
          </a:p>
          <a:p>
            <a:pPr lvl="1">
              <a:buFont typeface="Courier New" panose="05050102010706020507" pitchFamily="18" charset="2"/>
              <a:buChar char="o"/>
            </a:pPr>
            <a:r>
              <a:rPr lang="nl-NL">
                <a:latin typeface="Verdana"/>
                <a:ea typeface="Verdana"/>
              </a:rPr>
              <a:t>Mogelijkheid tot stellen van vragen</a:t>
            </a:r>
            <a:endParaRPr lang="nl-NL"/>
          </a:p>
          <a:p>
            <a:pPr lvl="1">
              <a:buFont typeface="Courier New" panose="05050102010706020507" pitchFamily="18" charset="2"/>
              <a:buChar char="o"/>
            </a:pPr>
            <a:endParaRPr lang="nl-NL">
              <a:latin typeface="Verdana"/>
              <a:ea typeface="Verdana"/>
            </a:endParaRPr>
          </a:p>
          <a:p>
            <a:pPr lvl="1">
              <a:buFont typeface="Courier New" panose="05050102010706020507" pitchFamily="18" charset="2"/>
              <a:buChar char="o"/>
            </a:pPr>
            <a:endParaRPr lang="nl-NL"/>
          </a:p>
          <a:p>
            <a:pPr marL="0" indent="0">
              <a:buNone/>
            </a:pPr>
            <a:endParaRPr lang="nl-NL"/>
          </a:p>
          <a:p>
            <a:endParaRPr lang="nl-NL"/>
          </a:p>
          <a:p>
            <a:endParaRPr lang="nl-NL"/>
          </a:p>
          <a:p>
            <a:endParaRPr lang="nl-NL"/>
          </a:p>
          <a:p>
            <a:endParaRPr lang="nl-NL"/>
          </a:p>
          <a:p>
            <a:endParaRPr lang="nl-NL"/>
          </a:p>
          <a:p>
            <a:endParaRPr lang="nl-NL"/>
          </a:p>
          <a:p>
            <a:pPr marL="0" indent="0">
              <a:buNone/>
            </a:pPr>
            <a:endParaRPr lang="nl-NL" sz="3500" b="1"/>
          </a:p>
        </p:txBody>
      </p:sp>
    </p:spTree>
    <p:extLst>
      <p:ext uri="{BB962C8B-B14F-4D97-AF65-F5344CB8AC3E}">
        <p14:creationId xmlns:p14="http://schemas.microsoft.com/office/powerpoint/2010/main" val="2433353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CFE9B-1380-DD2A-8D67-CD37FC8BE3A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9AACF7E-2EB2-40D1-9C94-35B3382FE4FC}"/>
              </a:ext>
            </a:extLst>
          </p:cNvPr>
          <p:cNvSpPr>
            <a:spLocks noGrp="1"/>
          </p:cNvSpPr>
          <p:nvPr>
            <p:ph type="body" sz="quarter" idx="13"/>
          </p:nvPr>
        </p:nvSpPr>
        <p:spPr/>
        <p:txBody>
          <a:bodyPr lIns="91440" tIns="45720" rIns="91440" bIns="45720" anchor="t"/>
          <a:lstStyle/>
          <a:p>
            <a:r>
              <a:rPr lang="nl-NL">
                <a:latin typeface="Verdana"/>
                <a:ea typeface="Verdana"/>
              </a:rPr>
              <a:t>4. Aanleiding / achtergrond </a:t>
            </a:r>
          </a:p>
        </p:txBody>
      </p:sp>
      <p:sp>
        <p:nvSpPr>
          <p:cNvPr id="3" name="Tijdelijke aanduiding voor tekst 2">
            <a:extLst>
              <a:ext uri="{FF2B5EF4-FFF2-40B4-BE49-F238E27FC236}">
                <a16:creationId xmlns:a16="http://schemas.microsoft.com/office/drawing/2014/main" id="{3F8CBB8B-76A7-8294-EAEA-DA19C7022E69}"/>
              </a:ext>
            </a:extLst>
          </p:cNvPr>
          <p:cNvSpPr>
            <a:spLocks noGrp="1"/>
          </p:cNvSpPr>
          <p:nvPr>
            <p:ph type="body" sz="quarter" idx="14"/>
          </p:nvPr>
        </p:nvSpPr>
        <p:spPr>
          <a:xfrm>
            <a:off x="336797" y="1988840"/>
            <a:ext cx="10569456" cy="4415769"/>
          </a:xfrm>
        </p:spPr>
        <p:txBody>
          <a:bodyPr lIns="91440" tIns="45720" rIns="91440" bIns="45720" anchor="t"/>
          <a:lstStyle/>
          <a:p>
            <a:pPr marL="0" indent="0">
              <a:buNone/>
            </a:pPr>
            <a:r>
              <a:rPr lang="nl-NL">
                <a:latin typeface="Verdana"/>
                <a:ea typeface="Verdana"/>
              </a:rPr>
              <a:t>Mobiliteitsprogramma </a:t>
            </a:r>
            <a:endParaRPr lang="nl-NL"/>
          </a:p>
          <a:p>
            <a:pPr lvl="1">
              <a:buFont typeface="Wingdings" panose="05050102010706020507" pitchFamily="18" charset="2"/>
              <a:buChar char="§"/>
            </a:pPr>
            <a:r>
              <a:rPr lang="nl-NL">
                <a:latin typeface="Verdana"/>
                <a:ea typeface="Verdana"/>
              </a:rPr>
              <a:t>Aanpassingen snelheden (categoriseringsplan)</a:t>
            </a:r>
            <a:endParaRPr lang="nl-NL"/>
          </a:p>
          <a:p>
            <a:pPr>
              <a:buFont typeface="Wingdings" panose="05050102010706020507" pitchFamily="18" charset="2"/>
              <a:buChar char="§"/>
            </a:pPr>
            <a:endParaRPr lang="nl-NL"/>
          </a:p>
          <a:p>
            <a:pPr marL="0" indent="0">
              <a:buNone/>
            </a:pPr>
            <a:r>
              <a:rPr lang="nl-NL">
                <a:latin typeface="Verdana"/>
                <a:ea typeface="Verdana"/>
              </a:rPr>
              <a:t>Integraal maatschappelijk beheerkader (IMBK)</a:t>
            </a:r>
            <a:endParaRPr lang="nl-NL"/>
          </a:p>
          <a:p>
            <a:pPr lvl="1">
              <a:buFont typeface="Wingdings" panose="05050102010706020507" pitchFamily="18" charset="2"/>
              <a:buChar char="§"/>
            </a:pPr>
            <a:r>
              <a:rPr lang="nl-NL">
                <a:latin typeface="Verdana"/>
                <a:ea typeface="Verdana"/>
              </a:rPr>
              <a:t>Vastgestelde onderhoudsprojecten</a:t>
            </a:r>
            <a:endParaRPr lang="nl-NL"/>
          </a:p>
          <a:p>
            <a:pPr marL="0" indent="0">
              <a:buNone/>
            </a:pPr>
            <a:endParaRPr lang="nl-NL"/>
          </a:p>
          <a:p>
            <a:pPr>
              <a:buFont typeface="Wingdings" panose="05050102010706020507" pitchFamily="18" charset="2"/>
              <a:buChar char="§"/>
            </a:pPr>
            <a:endParaRPr lang="nl-NL"/>
          </a:p>
          <a:p>
            <a:pPr>
              <a:buFont typeface="Wingdings" panose="05050102010706020507" pitchFamily="18" charset="2"/>
              <a:buChar char="§"/>
            </a:pPr>
            <a:endParaRPr lang="nl-NL"/>
          </a:p>
          <a:p>
            <a:pPr>
              <a:buFont typeface="Wingdings" panose="05050102010706020507" pitchFamily="18" charset="2"/>
              <a:buChar char="§"/>
            </a:pPr>
            <a:endParaRPr lang="nl-NL"/>
          </a:p>
          <a:p>
            <a:pPr>
              <a:buFont typeface="Wingdings" panose="05050102010706020507" pitchFamily="18" charset="2"/>
              <a:buChar char="§"/>
            </a:pPr>
            <a:endParaRPr lang="nl-NL"/>
          </a:p>
          <a:p>
            <a:pPr marL="0" indent="0">
              <a:buNone/>
            </a:pPr>
            <a:endParaRPr lang="nl-NL" sz="3500" b="1"/>
          </a:p>
        </p:txBody>
      </p:sp>
    </p:spTree>
    <p:extLst>
      <p:ext uri="{BB962C8B-B14F-4D97-AF65-F5344CB8AC3E}">
        <p14:creationId xmlns:p14="http://schemas.microsoft.com/office/powerpoint/2010/main" val="187262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8129B-D227-D2B6-501D-CB5A334C9213}"/>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43A5FF-DF8F-4EF1-A55C-2EE65BE4DBD3}"/>
              </a:ext>
            </a:extLst>
          </p:cNvPr>
          <p:cNvSpPr>
            <a:spLocks noGrp="1"/>
          </p:cNvSpPr>
          <p:nvPr>
            <p:ph type="body" sz="quarter" idx="13"/>
          </p:nvPr>
        </p:nvSpPr>
        <p:spPr/>
        <p:txBody>
          <a:bodyPr lIns="91440" tIns="45720" rIns="91440" bIns="45720" anchor="t"/>
          <a:lstStyle/>
          <a:p>
            <a:r>
              <a:rPr lang="nl-NL">
                <a:latin typeface="Verdana"/>
                <a:ea typeface="Verdana"/>
              </a:rPr>
              <a:t>5. Omvang projectgebied </a:t>
            </a:r>
          </a:p>
        </p:txBody>
      </p:sp>
      <p:sp>
        <p:nvSpPr>
          <p:cNvPr id="3" name="Tijdelijke aanduiding voor tekst 2">
            <a:extLst>
              <a:ext uri="{FF2B5EF4-FFF2-40B4-BE49-F238E27FC236}">
                <a16:creationId xmlns:a16="http://schemas.microsoft.com/office/drawing/2014/main" id="{CC9C0A07-BF3B-1E5B-86DD-6F98006CF787}"/>
              </a:ext>
            </a:extLst>
          </p:cNvPr>
          <p:cNvSpPr>
            <a:spLocks noGrp="1"/>
          </p:cNvSpPr>
          <p:nvPr>
            <p:ph type="body" sz="quarter" idx="14"/>
          </p:nvPr>
        </p:nvSpPr>
        <p:spPr>
          <a:xfrm>
            <a:off x="336797" y="1988840"/>
            <a:ext cx="6889554" cy="3298169"/>
          </a:xfrm>
        </p:spPr>
        <p:txBody>
          <a:bodyPr lIns="91440" tIns="45720" rIns="91440" bIns="45720" anchor="t"/>
          <a:lstStyle/>
          <a:p>
            <a:r>
              <a:rPr lang="nl-NL" b="1">
                <a:latin typeface="Verdana"/>
                <a:ea typeface="Verdana"/>
              </a:rPr>
              <a:t>Sondervick</a:t>
            </a:r>
          </a:p>
          <a:p>
            <a:pPr lvl="1">
              <a:buFont typeface="Courier New" panose="05050102010706020507" pitchFamily="18" charset="2"/>
              <a:buChar char="o"/>
            </a:pPr>
            <a:endParaRPr lang="nl-NL">
              <a:latin typeface="Verdana"/>
              <a:ea typeface="Verdana"/>
            </a:endParaRPr>
          </a:p>
          <a:p>
            <a:r>
              <a:rPr lang="nl-NL" b="1">
                <a:latin typeface="Verdana"/>
                <a:ea typeface="Verdana"/>
              </a:rPr>
              <a:t>Kromstraat </a:t>
            </a:r>
          </a:p>
          <a:p>
            <a:endParaRPr lang="nl-NL" b="1">
              <a:latin typeface="Verdana"/>
              <a:ea typeface="Verdana"/>
            </a:endParaRPr>
          </a:p>
          <a:p>
            <a:r>
              <a:rPr lang="nl-NL" b="1">
                <a:latin typeface="Verdana"/>
                <a:ea typeface="Verdana"/>
              </a:rPr>
              <a:t>De Plank</a:t>
            </a:r>
            <a:endParaRPr lang="nl-NL" b="1"/>
          </a:p>
          <a:p>
            <a:endParaRPr lang="nl-NL"/>
          </a:p>
          <a:p>
            <a:endParaRPr lang="nl-NL"/>
          </a:p>
          <a:p>
            <a:endParaRPr lang="nl-NL"/>
          </a:p>
          <a:p>
            <a:endParaRPr lang="nl-NL"/>
          </a:p>
          <a:p>
            <a:pPr marL="0" indent="0">
              <a:buNone/>
            </a:pPr>
            <a:endParaRPr lang="nl-NL" sz="3500" b="1">
              <a:latin typeface="Verdana"/>
              <a:ea typeface="Verdana"/>
            </a:endParaRPr>
          </a:p>
        </p:txBody>
      </p:sp>
      <p:pic>
        <p:nvPicPr>
          <p:cNvPr id="4" name="Picture 3">
            <a:extLst>
              <a:ext uri="{FF2B5EF4-FFF2-40B4-BE49-F238E27FC236}">
                <a16:creationId xmlns:a16="http://schemas.microsoft.com/office/drawing/2014/main" id="{A8C7D2C4-56E8-F216-4B08-3AA5590CC1A8}"/>
              </a:ext>
            </a:extLst>
          </p:cNvPr>
          <p:cNvPicPr>
            <a:picLocks noChangeAspect="1"/>
          </p:cNvPicPr>
          <p:nvPr/>
        </p:nvPicPr>
        <p:blipFill>
          <a:blip r:embed="rId3"/>
          <a:stretch>
            <a:fillRect/>
          </a:stretch>
        </p:blipFill>
        <p:spPr>
          <a:xfrm>
            <a:off x="7235199" y="0"/>
            <a:ext cx="6419551" cy="6858000"/>
          </a:xfrm>
          <a:prstGeom prst="rect">
            <a:avLst/>
          </a:prstGeom>
        </p:spPr>
      </p:pic>
    </p:spTree>
    <p:extLst>
      <p:ext uri="{BB962C8B-B14F-4D97-AF65-F5344CB8AC3E}">
        <p14:creationId xmlns:p14="http://schemas.microsoft.com/office/powerpoint/2010/main" val="221978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D7A1E-43AE-D6D3-F38B-946AA7281C2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F326E72-DCE1-84A7-68FB-FF94E136083F}"/>
              </a:ext>
            </a:extLst>
          </p:cNvPr>
          <p:cNvSpPr>
            <a:spLocks noGrp="1"/>
          </p:cNvSpPr>
          <p:nvPr>
            <p:ph type="body" sz="quarter" idx="13"/>
          </p:nvPr>
        </p:nvSpPr>
        <p:spPr/>
        <p:txBody>
          <a:bodyPr lIns="91440" tIns="45720" rIns="91440" bIns="45720" anchor="t"/>
          <a:lstStyle/>
          <a:p>
            <a:r>
              <a:rPr lang="nl-NL">
                <a:latin typeface="Verdana"/>
                <a:ea typeface="Verdana"/>
              </a:rPr>
              <a:t>6. Kaders / randvoorwaarden</a:t>
            </a:r>
            <a:endParaRPr lang="nl-NL"/>
          </a:p>
        </p:txBody>
      </p:sp>
      <p:sp>
        <p:nvSpPr>
          <p:cNvPr id="3" name="Tijdelijke aanduiding voor tekst 2">
            <a:extLst>
              <a:ext uri="{FF2B5EF4-FFF2-40B4-BE49-F238E27FC236}">
                <a16:creationId xmlns:a16="http://schemas.microsoft.com/office/drawing/2014/main" id="{97386230-AC0F-0AE0-3946-42553A236E83}"/>
              </a:ext>
            </a:extLst>
          </p:cNvPr>
          <p:cNvSpPr>
            <a:spLocks noGrp="1"/>
          </p:cNvSpPr>
          <p:nvPr>
            <p:ph type="body" sz="quarter" idx="14"/>
          </p:nvPr>
        </p:nvSpPr>
        <p:spPr>
          <a:xfrm>
            <a:off x="336797" y="1988840"/>
            <a:ext cx="10569456" cy="2561016"/>
          </a:xfrm>
        </p:spPr>
        <p:txBody>
          <a:bodyPr lIns="91440" tIns="45720" rIns="91440" bIns="45720" anchor="t"/>
          <a:lstStyle/>
          <a:p>
            <a:r>
              <a:rPr lang="nl-NL">
                <a:latin typeface="Verdana"/>
                <a:ea typeface="Verdana"/>
              </a:rPr>
              <a:t>Geen onbegrensde mogelijkheden</a:t>
            </a:r>
          </a:p>
          <a:p>
            <a:pPr lvl="1">
              <a:buFont typeface="Courier New" panose="020B0604020202020204" pitchFamily="34" charset="0"/>
              <a:buChar char="o"/>
            </a:pPr>
            <a:r>
              <a:rPr lang="nl-NL"/>
              <a:t>Van erfgrens tot erfgrens</a:t>
            </a:r>
          </a:p>
          <a:p>
            <a:pPr lvl="1">
              <a:buFont typeface="Courier New" panose="020B0604020202020204" pitchFamily="34" charset="0"/>
              <a:buChar char="o"/>
            </a:pPr>
            <a:r>
              <a:rPr lang="nl-NL">
                <a:latin typeface="Verdana"/>
                <a:ea typeface="Verdana"/>
              </a:rPr>
              <a:t>Vereiste breedtes voor rijweg, fietspad en voetpaden</a:t>
            </a:r>
          </a:p>
          <a:p>
            <a:pPr lvl="1">
              <a:buFont typeface="Courier New" panose="020B0604020202020204" pitchFamily="34" charset="0"/>
              <a:buChar char="o"/>
            </a:pPr>
            <a:r>
              <a:rPr lang="nl-NL">
                <a:latin typeface="Verdana"/>
                <a:ea typeface="Verdana"/>
              </a:rPr>
              <a:t>Bestaande busroutes</a:t>
            </a:r>
          </a:p>
          <a:p>
            <a:pPr lvl="1" indent="0">
              <a:buNone/>
            </a:pPr>
            <a:endParaRPr lang="nl-NL">
              <a:latin typeface="Verdana"/>
              <a:ea typeface="Verdana"/>
            </a:endParaRPr>
          </a:p>
          <a:p>
            <a:r>
              <a:rPr lang="nl-NL"/>
              <a:t>Ligging kabels en leidingen in de ondergrond</a:t>
            </a:r>
          </a:p>
          <a:p>
            <a:endParaRPr lang="nl-NL"/>
          </a:p>
          <a:p>
            <a:r>
              <a:rPr lang="nl-NL">
                <a:latin typeface="Verdana"/>
                <a:ea typeface="Verdana"/>
              </a:rPr>
              <a:t>Benodigde ruimte voor (nieuwe) riolering</a:t>
            </a:r>
          </a:p>
          <a:p>
            <a:endParaRPr lang="nl-NL"/>
          </a:p>
        </p:txBody>
      </p:sp>
    </p:spTree>
    <p:extLst>
      <p:ext uri="{BB962C8B-B14F-4D97-AF65-F5344CB8AC3E}">
        <p14:creationId xmlns:p14="http://schemas.microsoft.com/office/powerpoint/2010/main" val="188775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B1697-8847-C5F8-1A84-9F324F364F50}"/>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164509F-1174-1BF9-29EF-74BAE09E7E05}"/>
              </a:ext>
            </a:extLst>
          </p:cNvPr>
          <p:cNvSpPr>
            <a:spLocks noGrp="1"/>
          </p:cNvSpPr>
          <p:nvPr>
            <p:ph type="body" sz="quarter" idx="13"/>
          </p:nvPr>
        </p:nvSpPr>
        <p:spPr>
          <a:xfrm>
            <a:off x="335360" y="1063501"/>
            <a:ext cx="11065265" cy="648221"/>
          </a:xfrm>
        </p:spPr>
        <p:txBody>
          <a:bodyPr lIns="91440" tIns="45720" rIns="91440" bIns="45720" anchor="t"/>
          <a:lstStyle/>
          <a:p>
            <a:r>
              <a:rPr lang="nl-NL">
                <a:latin typeface="Verdana"/>
                <a:ea typeface="Verdana"/>
              </a:rPr>
              <a:t>7. We staan aan het begin</a:t>
            </a:r>
            <a:endParaRPr lang="nl-NL"/>
          </a:p>
        </p:txBody>
      </p:sp>
      <p:sp>
        <p:nvSpPr>
          <p:cNvPr id="3" name="Tijdelijke aanduiding voor tekst 2">
            <a:extLst>
              <a:ext uri="{FF2B5EF4-FFF2-40B4-BE49-F238E27FC236}">
                <a16:creationId xmlns:a16="http://schemas.microsoft.com/office/drawing/2014/main" id="{530E9D44-F340-23FE-2BC9-2F182F98DF5C}"/>
              </a:ext>
            </a:extLst>
          </p:cNvPr>
          <p:cNvSpPr>
            <a:spLocks noGrp="1"/>
          </p:cNvSpPr>
          <p:nvPr>
            <p:ph type="body" sz="quarter" idx="14"/>
          </p:nvPr>
        </p:nvSpPr>
        <p:spPr>
          <a:xfrm>
            <a:off x="336797" y="2132081"/>
            <a:ext cx="10650736" cy="3786289"/>
          </a:xfrm>
        </p:spPr>
        <p:txBody>
          <a:bodyPr lIns="91440" tIns="45720" rIns="91440" bIns="45720" anchor="t"/>
          <a:lstStyle/>
          <a:p>
            <a:r>
              <a:rPr lang="nl-NL" sz="2400">
                <a:latin typeface="Verdana"/>
                <a:ea typeface="Verdana"/>
              </a:rPr>
              <a:t>In gesprek met bewoners, ondernemers en belangstellenden</a:t>
            </a:r>
            <a:endParaRPr lang="en-US"/>
          </a:p>
          <a:p>
            <a:r>
              <a:rPr lang="nl-NL" sz="2400">
                <a:latin typeface="Verdana"/>
                <a:ea typeface="Verdana"/>
              </a:rPr>
              <a:t>Diverse onderzoeken nog uit te voeren</a:t>
            </a:r>
            <a:endParaRPr lang="nl-NL" sz="2400" i="1">
              <a:latin typeface="Verdana"/>
              <a:ea typeface="Verdana"/>
            </a:endParaRPr>
          </a:p>
          <a:p>
            <a:r>
              <a:rPr lang="nl-NL" sz="2400">
                <a:latin typeface="Verdana"/>
                <a:ea typeface="Verdana"/>
              </a:rPr>
              <a:t>Doorlopen ontwerpproces</a:t>
            </a:r>
          </a:p>
          <a:p>
            <a:r>
              <a:rPr lang="nl-NL" sz="2400">
                <a:latin typeface="Verdana"/>
                <a:ea typeface="Verdana"/>
              </a:rPr>
              <a:t>Afstemming met kabel- en leidingbedrijven</a:t>
            </a:r>
            <a:endParaRPr lang="nl-NL" sz="2400">
              <a:solidFill>
                <a:srgbClr val="00337F"/>
              </a:solidFill>
              <a:latin typeface="Verdana"/>
              <a:ea typeface="Verdana"/>
            </a:endParaRPr>
          </a:p>
          <a:p>
            <a:endParaRPr lang="nl-NL" sz="2000">
              <a:latin typeface="Verdana"/>
              <a:ea typeface="Verdana"/>
            </a:endParaRPr>
          </a:p>
          <a:p>
            <a:pPr lvl="1">
              <a:buFont typeface="Courier New" panose="05050102010706020507" pitchFamily="18" charset="2"/>
              <a:buChar char="o"/>
            </a:pPr>
            <a:r>
              <a:rPr lang="nl-NL" sz="2400">
                <a:latin typeface="Verdana"/>
                <a:ea typeface="Verdana"/>
              </a:rPr>
              <a:t>En nog meer ...    </a:t>
            </a:r>
            <a:r>
              <a:rPr lang="nl-NL" sz="2400">
                <a:latin typeface="Calibri"/>
                <a:ea typeface="Calibri"/>
                <a:cs typeface="Calibri"/>
              </a:rPr>
              <a:t>→  </a:t>
            </a:r>
            <a:r>
              <a:rPr lang="nl-NL" sz="2600" i="1">
                <a:latin typeface="Calibri"/>
                <a:ea typeface="Calibri"/>
                <a:cs typeface="Calibri"/>
              </a:rPr>
              <a:t>er moet nog veel gebeuren</a:t>
            </a:r>
          </a:p>
          <a:p>
            <a:endParaRPr lang="nl-NL"/>
          </a:p>
          <a:p>
            <a:pPr marL="0" indent="0">
              <a:buNone/>
            </a:pPr>
            <a:r>
              <a:rPr lang="nl-NL" sz="2400" u="sng" dirty="0">
                <a:latin typeface="Verdana"/>
                <a:ea typeface="Verdana"/>
              </a:rPr>
              <a:t>NB:</a:t>
            </a:r>
            <a:r>
              <a:rPr lang="nl-NL" sz="2400">
                <a:latin typeface="Verdana"/>
                <a:ea typeface="Verdana"/>
              </a:rPr>
              <a:t> De Plank betreft alleen ontwerp nieuwe inrichting</a:t>
            </a:r>
            <a:endParaRPr lang="nl-NL" sz="2400"/>
          </a:p>
        </p:txBody>
      </p:sp>
    </p:spTree>
    <p:extLst>
      <p:ext uri="{BB962C8B-B14F-4D97-AF65-F5344CB8AC3E}">
        <p14:creationId xmlns:p14="http://schemas.microsoft.com/office/powerpoint/2010/main" val="92130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AC95C-2997-E82C-7DE8-02F85E5A9859}"/>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CDD3650-8788-8BBA-5B83-76F4BE4506AA}"/>
              </a:ext>
            </a:extLst>
          </p:cNvPr>
          <p:cNvSpPr>
            <a:spLocks noGrp="1"/>
          </p:cNvSpPr>
          <p:nvPr>
            <p:ph type="body" sz="quarter" idx="13"/>
          </p:nvPr>
        </p:nvSpPr>
        <p:spPr/>
        <p:txBody>
          <a:bodyPr lIns="91440" tIns="45720" rIns="91440" bIns="45720" anchor="t"/>
          <a:lstStyle/>
          <a:p>
            <a:r>
              <a:rPr lang="nl-NL">
                <a:latin typeface="Verdana"/>
                <a:ea typeface="Verdana"/>
              </a:rPr>
              <a:t>8. Kansen</a:t>
            </a:r>
          </a:p>
        </p:txBody>
      </p:sp>
      <p:sp>
        <p:nvSpPr>
          <p:cNvPr id="3" name="Tijdelijke aanduiding voor tekst 2">
            <a:extLst>
              <a:ext uri="{FF2B5EF4-FFF2-40B4-BE49-F238E27FC236}">
                <a16:creationId xmlns:a16="http://schemas.microsoft.com/office/drawing/2014/main" id="{4B2ED8D5-EF9B-5326-5013-44CEF40A9F5A}"/>
              </a:ext>
            </a:extLst>
          </p:cNvPr>
          <p:cNvSpPr>
            <a:spLocks noGrp="1"/>
          </p:cNvSpPr>
          <p:nvPr>
            <p:ph type="body" sz="quarter" idx="14"/>
          </p:nvPr>
        </p:nvSpPr>
        <p:spPr>
          <a:xfrm>
            <a:off x="336797" y="1988840"/>
            <a:ext cx="10630416" cy="3887449"/>
          </a:xfrm>
        </p:spPr>
        <p:txBody>
          <a:bodyPr lIns="91440" tIns="45720" rIns="91440" bIns="45720" anchor="t"/>
          <a:lstStyle/>
          <a:p>
            <a:r>
              <a:rPr lang="nl-NL" sz="2400">
                <a:latin typeface="Verdana"/>
                <a:ea typeface="Verdana"/>
              </a:rPr>
              <a:t>Combinatie met werkzaamheden kabel- en leidingbedrijven</a:t>
            </a:r>
          </a:p>
          <a:p>
            <a:pPr marL="0" indent="0">
              <a:buNone/>
            </a:pPr>
            <a:endParaRPr lang="nl-NL" sz="2400">
              <a:latin typeface="Verdana"/>
              <a:ea typeface="Verdana"/>
            </a:endParaRPr>
          </a:p>
          <a:p>
            <a:r>
              <a:rPr lang="nl-NL" sz="2400">
                <a:latin typeface="Verdana"/>
                <a:ea typeface="Verdana"/>
              </a:rPr>
              <a:t>Voornemen gemeente Veldhoven tot afkoppelen regenwater in Zonderwijk (en evt. woningen Sondervick-Kromstraat-De Plank)</a:t>
            </a:r>
          </a:p>
          <a:p>
            <a:endParaRPr lang="nl-NL" sz="2400">
              <a:latin typeface="Verdana"/>
              <a:ea typeface="Verdana"/>
            </a:endParaRPr>
          </a:p>
          <a:p>
            <a:r>
              <a:rPr lang="nl-NL" sz="2400">
                <a:latin typeface="Verdana"/>
                <a:ea typeface="Verdana"/>
              </a:rPr>
              <a:t>Wandelpad Heerbaan - Antwerpsebaan</a:t>
            </a:r>
            <a:endParaRPr lang="nl-NL" sz="2400">
              <a:latin typeface="Verdana"/>
              <a:ea typeface="Verdana"/>
              <a:cs typeface="Calibri"/>
            </a:endParaRPr>
          </a:p>
          <a:p>
            <a:endParaRPr lang="nl-NL" sz="2400">
              <a:latin typeface="Verdana"/>
              <a:ea typeface="Verdana"/>
              <a:cs typeface="Calibri" panose="020F0502020204030204" pitchFamily="34" charset="0"/>
            </a:endParaRPr>
          </a:p>
          <a:p>
            <a:pPr marL="0" indent="0">
              <a:buNone/>
            </a:pPr>
            <a:r>
              <a:rPr lang="nl-NL" sz="2400">
                <a:latin typeface="Calibri"/>
                <a:ea typeface="Calibri"/>
                <a:cs typeface="Calibri"/>
              </a:rPr>
              <a:t>→</a:t>
            </a:r>
            <a:r>
              <a:rPr lang="nl-NL" sz="2400">
                <a:latin typeface="Verdana"/>
                <a:ea typeface="Verdana"/>
              </a:rPr>
              <a:t> 	Streven: werk met werk maken</a:t>
            </a:r>
          </a:p>
          <a:p>
            <a:pPr marL="0" indent="0">
              <a:buNone/>
            </a:pPr>
            <a:r>
              <a:rPr lang="nl-NL" sz="2400">
                <a:latin typeface="Verdana"/>
                <a:ea typeface="Verdana"/>
              </a:rPr>
              <a:t>→	 Efficiëntie m.b.t. kosten </a:t>
            </a:r>
          </a:p>
          <a:p>
            <a:endParaRPr lang="nl-NL" sz="2400">
              <a:latin typeface="Verdana"/>
              <a:ea typeface="Verdana"/>
            </a:endParaRPr>
          </a:p>
          <a:p>
            <a:endParaRPr lang="nl-NL" sz="2400"/>
          </a:p>
          <a:p>
            <a:endParaRPr lang="nl-NL" sz="2400">
              <a:latin typeface="Verdana"/>
              <a:ea typeface="Verdana"/>
            </a:endParaRPr>
          </a:p>
          <a:p>
            <a:endParaRPr lang="nl-NL" sz="2400"/>
          </a:p>
          <a:p>
            <a:pPr marL="0" indent="0">
              <a:buNone/>
            </a:pPr>
            <a:endParaRPr lang="nl-NL" sz="2400" b="1">
              <a:latin typeface="Verdana"/>
              <a:ea typeface="Verdana"/>
            </a:endParaRPr>
          </a:p>
        </p:txBody>
      </p:sp>
    </p:spTree>
    <p:extLst>
      <p:ext uri="{BB962C8B-B14F-4D97-AF65-F5344CB8AC3E}">
        <p14:creationId xmlns:p14="http://schemas.microsoft.com/office/powerpoint/2010/main" val="3968053463"/>
      </p:ext>
    </p:extLst>
  </p:cSld>
  <p:clrMapOvr>
    <a:masterClrMapping/>
  </p:clrMapOvr>
</p:sld>
</file>

<file path=ppt/theme/theme1.xml><?xml version="1.0" encoding="utf-8"?>
<a:theme xmlns:a="http://schemas.openxmlformats.org/drawingml/2006/main" name="Voorblad">
  <a:themeElements>
    <a:clrScheme name="gemeente Veldhoven">
      <a:dk1>
        <a:srgbClr val="00337F"/>
      </a:dk1>
      <a:lt1>
        <a:srgbClr val="00B28C"/>
      </a:lt1>
      <a:dk2>
        <a:srgbClr val="8093BD"/>
      </a:dk2>
      <a:lt2>
        <a:srgbClr val="7F7F7F"/>
      </a:lt2>
      <a:accent1>
        <a:srgbClr val="FFFFFF"/>
      </a:accent1>
      <a:accent2>
        <a:srgbClr val="00337F"/>
      </a:accent2>
      <a:accent3>
        <a:srgbClr val="00B28C"/>
      </a:accent3>
      <a:accent4>
        <a:srgbClr val="8093BD"/>
      </a:accent4>
      <a:accent5>
        <a:srgbClr val="7F7F7F"/>
      </a:accent5>
      <a:accent6>
        <a:srgbClr val="FFFFFF"/>
      </a:accent6>
      <a:hlink>
        <a:srgbClr val="00337F"/>
      </a:hlink>
      <a:folHlink>
        <a:srgbClr val="00B28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3E8C2C3E-88A0-437E-8BCC-7734479200FB}" vid="{F908C689-35B9-467F-8C40-99DADDD90E52}"/>
    </a:ext>
  </a:extLst>
</a:theme>
</file>

<file path=ppt/theme/theme2.xml><?xml version="1.0" encoding="utf-8"?>
<a:theme xmlns:a="http://schemas.openxmlformats.org/drawingml/2006/main" name="presentatie">
  <a:themeElements>
    <a:clrScheme name="gemeente Veldhoven">
      <a:dk1>
        <a:srgbClr val="00337F"/>
      </a:dk1>
      <a:lt1>
        <a:srgbClr val="00B28C"/>
      </a:lt1>
      <a:dk2>
        <a:srgbClr val="8093BD"/>
      </a:dk2>
      <a:lt2>
        <a:srgbClr val="7F7F7F"/>
      </a:lt2>
      <a:accent1>
        <a:srgbClr val="FFFFFF"/>
      </a:accent1>
      <a:accent2>
        <a:srgbClr val="00337F"/>
      </a:accent2>
      <a:accent3>
        <a:srgbClr val="00B28C"/>
      </a:accent3>
      <a:accent4>
        <a:srgbClr val="8093BD"/>
      </a:accent4>
      <a:accent5>
        <a:srgbClr val="7F7F7F"/>
      </a:accent5>
      <a:accent6>
        <a:srgbClr val="FFFFFF"/>
      </a:accent6>
      <a:hlink>
        <a:srgbClr val="00337F"/>
      </a:hlink>
      <a:folHlink>
        <a:srgbClr val="00B28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3E8C2C3E-88A0-437E-8BCC-7734479200FB}" vid="{2D5F1BC5-CB2A-4F8B-B06D-54D8F1EC0585}"/>
    </a:ext>
  </a:extLst>
</a:theme>
</file>

<file path=ppt/theme/theme3.xml><?xml version="1.0" encoding="utf-8"?>
<a:theme xmlns:a="http://schemas.openxmlformats.org/drawingml/2006/main" name="1_presentatie">
  <a:themeElements>
    <a:clrScheme name="gemeente Veldhoven">
      <a:dk1>
        <a:srgbClr val="00337F"/>
      </a:dk1>
      <a:lt1>
        <a:srgbClr val="00B28C"/>
      </a:lt1>
      <a:dk2>
        <a:srgbClr val="8093BD"/>
      </a:dk2>
      <a:lt2>
        <a:srgbClr val="7F7F7F"/>
      </a:lt2>
      <a:accent1>
        <a:srgbClr val="FFFFFF"/>
      </a:accent1>
      <a:accent2>
        <a:srgbClr val="00337F"/>
      </a:accent2>
      <a:accent3>
        <a:srgbClr val="00B28C"/>
      </a:accent3>
      <a:accent4>
        <a:srgbClr val="8093BD"/>
      </a:accent4>
      <a:accent5>
        <a:srgbClr val="7F7F7F"/>
      </a:accent5>
      <a:accent6>
        <a:srgbClr val="FFFFFF"/>
      </a:accent6>
      <a:hlink>
        <a:srgbClr val="00337F"/>
      </a:hlink>
      <a:folHlink>
        <a:srgbClr val="00B28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3E8C2C3E-88A0-437E-8BCC-7734479200FB}" vid="{3060DC2F-EDFF-4E1D-802A-D1A816395412}"/>
    </a:ext>
  </a:extLst>
</a:theme>
</file>

<file path=ppt/theme/theme4.xml><?xml version="1.0" encoding="utf-8"?>
<a:theme xmlns:a="http://schemas.openxmlformats.org/drawingml/2006/main" name="afsluiting">
  <a:themeElements>
    <a:clrScheme name="gemeente Veldhoven">
      <a:dk1>
        <a:srgbClr val="00337F"/>
      </a:dk1>
      <a:lt1>
        <a:srgbClr val="00B28C"/>
      </a:lt1>
      <a:dk2>
        <a:srgbClr val="8093BD"/>
      </a:dk2>
      <a:lt2>
        <a:srgbClr val="7F7F7F"/>
      </a:lt2>
      <a:accent1>
        <a:srgbClr val="FFFFFF"/>
      </a:accent1>
      <a:accent2>
        <a:srgbClr val="00337F"/>
      </a:accent2>
      <a:accent3>
        <a:srgbClr val="00B28C"/>
      </a:accent3>
      <a:accent4>
        <a:srgbClr val="8093BD"/>
      </a:accent4>
      <a:accent5>
        <a:srgbClr val="7F7F7F"/>
      </a:accent5>
      <a:accent6>
        <a:srgbClr val="FFFFFF"/>
      </a:accent6>
      <a:hlink>
        <a:srgbClr val="00337F"/>
      </a:hlink>
      <a:folHlink>
        <a:srgbClr val="00B28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3E8C2C3E-88A0-437E-8BCC-7734479200FB}" vid="{BED839A8-AD26-4FA9-9421-AF2C0272A80E}"/>
    </a:ext>
  </a:extLst>
</a:theme>
</file>

<file path=ppt/theme/theme5.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CB112748BFE442932DFDB1C3B7B87D" ma:contentTypeVersion="10" ma:contentTypeDescription="Een nieuw document maken." ma:contentTypeScope="" ma:versionID="b0d3bf9c28fa3718a6e744230e4c6eac">
  <xsd:schema xmlns:xsd="http://www.w3.org/2001/XMLSchema" xmlns:xs="http://www.w3.org/2001/XMLSchema" xmlns:p="http://schemas.microsoft.com/office/2006/metadata/properties" xmlns:ns2="3da78c5a-382d-4824-8d97-541b166c64c2" xmlns:ns3="770c9646-68e9-4e41-a842-b4ae4d07b16f" targetNamespace="http://schemas.microsoft.com/office/2006/metadata/properties" ma:root="true" ma:fieldsID="465de8d93641fa1dc02795c42132f144" ns2:_="" ns3:_="">
    <xsd:import namespace="3da78c5a-382d-4824-8d97-541b166c64c2"/>
    <xsd:import namespace="770c9646-68e9-4e41-a842-b4ae4d07b16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78c5a-382d-4824-8d97-541b166c64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4d43394-cf41-4ad5-a3d7-3ba4a0054fd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0c9646-68e9-4e41-a842-b4ae4d07b16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b9d066b-8d2a-4e3f-958c-79ff497cf0a7}" ma:internalName="TaxCatchAll" ma:showField="CatchAllData" ma:web="770c9646-68e9-4e41-a842-b4ae4d07b1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da78c5a-382d-4824-8d97-541b166c64c2">
      <Terms xmlns="http://schemas.microsoft.com/office/infopath/2007/PartnerControls"/>
    </lcf76f155ced4ddcb4097134ff3c332f>
    <TaxCatchAll xmlns="770c9646-68e9-4e41-a842-b4ae4d07b16f" xsi:nil="true"/>
  </documentManagement>
</p:properties>
</file>

<file path=customXml/itemProps1.xml><?xml version="1.0" encoding="utf-8"?>
<ds:datastoreItem xmlns:ds="http://schemas.openxmlformats.org/officeDocument/2006/customXml" ds:itemID="{1A90167A-4A22-49C9-A0D9-FF56381E36F7}">
  <ds:schemaRefs>
    <ds:schemaRef ds:uri="http://schemas.microsoft.com/sharepoint/v3/contenttype/forms"/>
  </ds:schemaRefs>
</ds:datastoreItem>
</file>

<file path=customXml/itemProps2.xml><?xml version="1.0" encoding="utf-8"?>
<ds:datastoreItem xmlns:ds="http://schemas.openxmlformats.org/officeDocument/2006/customXml" ds:itemID="{AE16429A-9DEB-45B3-9FCE-A58C72289CD5}">
  <ds:schemaRefs>
    <ds:schemaRef ds:uri="3da78c5a-382d-4824-8d97-541b166c64c2"/>
    <ds:schemaRef ds:uri="770c9646-68e9-4e41-a842-b4ae4d07b1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18F25EE-9C29-47F8-B4DA-E4BBD19CDACE}">
  <ds:schemaRefs>
    <ds:schemaRef ds:uri="http://schemas.microsoft.com/office/infopath/2007/PartnerControls"/>
    <ds:schemaRef ds:uri="http://schemas.openxmlformats.org/package/2006/metadata/core-properties"/>
    <ds:schemaRef ds:uri="http://purl.org/dc/terms/"/>
    <ds:schemaRef ds:uri="3da78c5a-382d-4824-8d97-541b166c64c2"/>
    <ds:schemaRef ds:uri="http://purl.org/dc/dcmitype/"/>
    <ds:schemaRef ds:uri="http://www.w3.org/XML/1998/namespace"/>
    <ds:schemaRef ds:uri="http://schemas.microsoft.com/office/2006/documentManagement/types"/>
    <ds:schemaRef ds:uri="770c9646-68e9-4e41-a842-b4ae4d07b16f"/>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de40eb90-77fb-473c-9a66-f5ffe4ace92a}" enabled="0" method="" siteId="{de40eb90-77fb-473c-9a66-f5ffe4ace92a}" removed="1"/>
</clbl:labelList>
</file>

<file path=docProps/app.xml><?xml version="1.0" encoding="utf-8"?>
<Properties xmlns="http://schemas.openxmlformats.org/officeDocument/2006/extended-properties" xmlns:vt="http://schemas.openxmlformats.org/officeDocument/2006/docPropsVTypes">
  <Template>blank</Template>
  <TotalTime>0</TotalTime>
  <Words>1221</Words>
  <Application>Microsoft Office PowerPoint</Application>
  <PresentationFormat>Breedbeeld</PresentationFormat>
  <Paragraphs>216</Paragraphs>
  <Slides>19</Slides>
  <Notes>19</Notes>
  <HiddenSlides>0</HiddenSlides>
  <MMClips>0</MMClips>
  <ScaleCrop>false</ScaleCrop>
  <HeadingPairs>
    <vt:vector size="6" baseType="variant">
      <vt:variant>
        <vt:lpstr>Gebruikte lettertypen</vt:lpstr>
      </vt:variant>
      <vt:variant>
        <vt:i4>6</vt:i4>
      </vt:variant>
      <vt:variant>
        <vt:lpstr>Thema</vt:lpstr>
      </vt:variant>
      <vt:variant>
        <vt:i4>4</vt:i4>
      </vt:variant>
      <vt:variant>
        <vt:lpstr>Diatitels</vt:lpstr>
      </vt:variant>
      <vt:variant>
        <vt:i4>19</vt:i4>
      </vt:variant>
    </vt:vector>
  </HeadingPairs>
  <TitlesOfParts>
    <vt:vector size="29" baseType="lpstr">
      <vt:lpstr>Arial</vt:lpstr>
      <vt:lpstr>Calibri</vt:lpstr>
      <vt:lpstr>Courier New</vt:lpstr>
      <vt:lpstr>Symbol</vt:lpstr>
      <vt:lpstr>Verdana</vt:lpstr>
      <vt:lpstr>Wingdings</vt:lpstr>
      <vt:lpstr>Voorblad</vt:lpstr>
      <vt:lpstr>presentatie</vt:lpstr>
      <vt:lpstr>1_presentatie</vt:lpstr>
      <vt:lpstr>afsluiting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Gemeente Veldhoven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 Eigenhuijsen</dc:creator>
  <cp:lastModifiedBy>Gertie van Es</cp:lastModifiedBy>
  <cp:revision>118</cp:revision>
  <cp:lastPrinted>2026-05-04T15:15:28Z</cp:lastPrinted>
  <dcterms:created xsi:type="dcterms:W3CDTF">2026-04-13T09:22:42Z</dcterms:created>
  <dcterms:modified xsi:type="dcterms:W3CDTF">2026-05-11T09:55:48Z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0x01010090CB112748BFE442932DFDB1C3B7B87D</vt:lpwstr>
  </property>
  <property fmtid="{D5CDD505-2E9C-101B-9397-08002B2CF9AE}" pid="3" name="MediaServiceImageTags">
    <vt:lpwstr/>
  </property>
</Properties>
</file>